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82" d="100"/>
          <a:sy n="82" d="100"/>
        </p:scale>
        <p:origin x="72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1"/>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da-DK"/>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da-DK"/>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da-DK"/>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da-DK"/>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da-DK"/>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da-DK"/>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da-DK"/>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da-DK"/>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da-DK"/>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da-DK"/>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da-DK"/>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da-DK"/>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da-DK"/>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da-DK"/>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da-DK"/>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da-DK"/>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da-DK"/>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da-DK"/>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da-DK"/>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da-DK"/>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da-DK"/>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da-DK"/>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da-DK"/>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da-DK"/>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4/15/2026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1"/>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0" imgH="469" progId="TCLayout.ActiveDocument.1">
                  <p:embed/>
                </p:oleObj>
              </mc:Choice>
              <mc:Fallback>
                <p:oleObj name="think-cell Slide" r:id="rId3"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dirty="0"/>
              <a:t>Jakobs kamp med Gud: Hvad er dit navn?</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p:txBody>
          <a:bodyPr>
            <a:normAutofit fontScale="92500" lnSpcReduction="20000"/>
          </a:bodyPr>
          <a:lstStyle/>
          <a:p>
            <a:r>
              <a:rPr lang="da-DK" sz="1300" dirty="0"/>
              <a:t>Det er vigtigt for vores liv, at vi kan besvare disse fire spørgsmål: 1. Hvem er du? 2. Hvem skal du tilfredsstille? 3. Hvordan er du skruet sammen? 4. Hvilke aftryk vil du sætte i verden? </a:t>
            </a:r>
          </a:p>
          <a:p>
            <a:r>
              <a:rPr lang="da-DK" sz="1300" dirty="0"/>
              <a:t>Fire pointer fra teksten: 1. Regn med Guds nærvær og lad Gud tale til dig i stilheden. </a:t>
            </a:r>
          </a:p>
          <a:p>
            <a:r>
              <a:rPr lang="da-DK" sz="1300" dirty="0"/>
              <a:t>2. Hvem er du? Du kan kun møde Gud i DIN svaghed.</a:t>
            </a:r>
          </a:p>
          <a:p>
            <a:r>
              <a:rPr lang="da-DK" sz="1300" dirty="0"/>
              <a:t>3. Du har brug for at vide, at du er elsket af Gud.</a:t>
            </a:r>
          </a:p>
          <a:p>
            <a:r>
              <a:rPr lang="da-DK" sz="1300" dirty="0"/>
              <a:t>4. Du kan kun møde Gud i HANS svaghed.</a:t>
            </a:r>
          </a:p>
          <a:p>
            <a:r>
              <a:rPr lang="da-DK" sz="1300" dirty="0"/>
              <a:t>Guds mål er at forandre Jakob. Jakob får et nyt navn. Fra bedrager, til Israel. Når Gud bringer denne verden til afslutningen, er der et nyt navn til os. Det er din helt personlig historie med Gud.</a:t>
            </a:r>
          </a:p>
          <a:p>
            <a:endParaRPr lang="da-DK" sz="1200" dirty="0"/>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pPr>
              <a:spcAft>
                <a:spcPts val="300"/>
              </a:spcAft>
              <a:buNone/>
            </a:pPr>
            <a:r>
              <a:rPr lang="de-DE" b="1" dirty="0">
                <a:solidFill>
                  <a:srgbClr val="3E3B37"/>
                </a:solidFill>
                <a:latin typeface="Zilla Slab" pitchFamily="2" charset="77"/>
                <a:ea typeface="Zilla Slab" pitchFamily="2" charset="77"/>
                <a:cs typeface="Arial" panose="020B0604020202020204" pitchFamily="34" charset="0"/>
              </a:rPr>
              <a:t>1 </a:t>
            </a:r>
            <a:r>
              <a:rPr lang="de-DE" b="1" dirty="0" err="1">
                <a:solidFill>
                  <a:srgbClr val="3E3B37"/>
                </a:solidFill>
                <a:latin typeface="Zilla Slab" pitchFamily="2" charset="77"/>
                <a:ea typeface="Zilla Slab" pitchFamily="2" charset="77"/>
                <a:cs typeface="Arial" panose="020B0604020202020204" pitchFamily="34" charset="0"/>
              </a:rPr>
              <a:t>Mosebog</a:t>
            </a:r>
            <a:r>
              <a:rPr lang="de-DE" b="1" dirty="0">
                <a:solidFill>
                  <a:srgbClr val="3E3B37"/>
                </a:solidFill>
                <a:latin typeface="Zilla Slab" pitchFamily="2" charset="77"/>
                <a:ea typeface="Zilla Slab" pitchFamily="2" charset="77"/>
                <a:cs typeface="Arial" panose="020B0604020202020204" pitchFamily="34" charset="0"/>
              </a:rPr>
              <a:t> 32,23-32</a:t>
            </a:r>
          </a:p>
          <a:p>
            <a:pPr>
              <a:spcAft>
                <a:spcPts val="300"/>
              </a:spcAft>
              <a:buNone/>
            </a:pPr>
            <a:r>
              <a:rPr lang="de-DE" b="1" dirty="0">
                <a:solidFill>
                  <a:srgbClr val="3E3B37"/>
                </a:solidFill>
                <a:latin typeface="Zilla Slab" pitchFamily="2" charset="77"/>
                <a:ea typeface="Zilla Slab" pitchFamily="2" charset="77"/>
                <a:cs typeface="Arial" panose="020B0604020202020204" pitchFamily="34" charset="0"/>
              </a:rPr>
              <a:t>2. </a:t>
            </a:r>
            <a:r>
              <a:rPr lang="de-DE" b="1" dirty="0" err="1">
                <a:solidFill>
                  <a:srgbClr val="3E3B37"/>
                </a:solidFill>
                <a:latin typeface="Zilla Slab" pitchFamily="2" charset="77"/>
                <a:ea typeface="Zilla Slab" pitchFamily="2" charset="77"/>
                <a:cs typeface="Arial" panose="020B0604020202020204" pitchFamily="34" charset="0"/>
              </a:rPr>
              <a:t>Korinterbrev</a:t>
            </a:r>
            <a:r>
              <a:rPr lang="de-DE" b="1" dirty="0">
                <a:solidFill>
                  <a:srgbClr val="3E3B37"/>
                </a:solidFill>
                <a:latin typeface="Zilla Slab" pitchFamily="2" charset="77"/>
                <a:ea typeface="Zilla Slab" pitchFamily="2" charset="77"/>
                <a:cs typeface="Arial" panose="020B0604020202020204" pitchFamily="34" charset="0"/>
              </a:rPr>
              <a:t> 5,21</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a:xfrm>
            <a:off x="2275702" y="5233266"/>
            <a:ext cx="4791301" cy="1393689"/>
          </a:xfrm>
        </p:spPr>
        <p:txBody>
          <a:bodyPr/>
          <a:lstStyle/>
          <a:p>
            <a:r>
              <a:rPr lang="da-DK" sz="1400" dirty="0"/>
              <a:t>Denne historie peger på det som skete på korset på Golgata. Gud gjorde sig selv svag. Vi kan kun møde Gud ved korset, når vi er bevidst om vores synd og svaghed. </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122991"/>
            <a:ext cx="4768651" cy="1596211"/>
          </a:xfrm>
        </p:spPr>
        <p:txBody>
          <a:bodyPr/>
          <a:lstStyle/>
          <a:p>
            <a:r>
              <a:rPr lang="da-DK" dirty="0"/>
              <a:t>Var der noget, der talte til dig i prædiken, eller noget nyt?</a:t>
            </a:r>
          </a:p>
          <a:p>
            <a:r>
              <a:rPr lang="da-DK" dirty="0"/>
              <a:t>Tal om disse spørgsmål: Hvad drømmer du om ? </a:t>
            </a:r>
          </a:p>
          <a:p>
            <a:r>
              <a:rPr lang="da-DK" dirty="0"/>
              <a:t>Hvilke stemmer præger dig og har præget dig gennem dit liv?  Hvilke løgne hører du igen og igen?</a:t>
            </a:r>
          </a:p>
          <a:p>
            <a:pPr marL="0" indent="0">
              <a:buNone/>
            </a:pPr>
            <a:endParaRPr lang="da-DK" sz="1200" dirty="0"/>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5319571"/>
            <a:ext cx="4791301" cy="1074283"/>
          </a:xfrm>
        </p:spPr>
        <p:txBody>
          <a:bodyPr/>
          <a:lstStyle/>
          <a:p>
            <a:r>
              <a:rPr lang="da-DK" dirty="0"/>
              <a:t>Lad os</a:t>
            </a:r>
            <a:r>
              <a:rPr lang="da-DK" sz="1200" dirty="0"/>
              <a:t> fortsat bede for Astrid.</a:t>
            </a:r>
          </a:p>
          <a:p>
            <a:r>
              <a:rPr lang="da-DK" dirty="0"/>
              <a:t>Lad os bede for alle de nye, som Gud sender til kirken lige for tiden. </a:t>
            </a:r>
            <a:endParaRPr lang="da-DK" sz="1200" dirty="0"/>
          </a:p>
        </p:txBody>
      </p:sp>
      <p:sp>
        <p:nvSpPr>
          <p:cNvPr id="9" name="Text Placeholder 6">
            <a:extLst>
              <a:ext uri="{FF2B5EF4-FFF2-40B4-BE49-F238E27FC236}">
                <a16:creationId xmlns:a16="http://schemas.microsoft.com/office/drawing/2014/main" id="{4031993A-A90F-4917-A07A-5BCDCCA7170E}"/>
              </a:ext>
            </a:extLst>
          </p:cNvPr>
          <p:cNvSpPr txBox="1">
            <a:spLocks/>
          </p:cNvSpPr>
          <p:nvPr/>
        </p:nvSpPr>
        <p:spPr>
          <a:xfrm>
            <a:off x="7260181" y="3881710"/>
            <a:ext cx="4791301" cy="98564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p:txBody>
      </p:sp>
      <p:sp>
        <p:nvSpPr>
          <p:cNvPr id="10" name="Text Placeholder 5">
            <a:extLst>
              <a:ext uri="{FF2B5EF4-FFF2-40B4-BE49-F238E27FC236}">
                <a16:creationId xmlns:a16="http://schemas.microsoft.com/office/drawing/2014/main" id="{3F1618D5-19AC-4262-9FA0-B7787C7D5480}"/>
              </a:ext>
            </a:extLst>
          </p:cNvPr>
          <p:cNvSpPr txBox="1">
            <a:spLocks/>
          </p:cNvSpPr>
          <p:nvPr/>
        </p:nvSpPr>
        <p:spPr>
          <a:xfrm>
            <a:off x="7256700" y="4223462"/>
            <a:ext cx="4768651" cy="706678"/>
          </a:xfrm>
          <a:prstGeom prst="rect">
            <a:avLst/>
          </a:prstGeom>
        </p:spPr>
        <p:txBody>
          <a:bodyPr vert="horz" lIns="91440" tIns="45720" rIns="91440" bIns="45720" rtlCol="0">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a-DK" dirty="0"/>
              <a:t>Hvordan kan du øve dig i stilhed med Gud i denne uge?</a:t>
            </a:r>
          </a:p>
          <a:p>
            <a:r>
              <a:rPr lang="da-DK" dirty="0"/>
              <a:t>Brug tid til at tænke </a:t>
            </a:r>
            <a:r>
              <a:rPr lang="da-DK"/>
              <a:t>på spørgsmålene.</a:t>
            </a:r>
            <a:endParaRPr lang="da-DK" dirty="0"/>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3.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195</TotalTime>
  <Words>295</Words>
  <Application>Microsoft Office PowerPoint</Application>
  <PresentationFormat>Widescreen</PresentationFormat>
  <Paragraphs>17</Paragraphs>
  <Slides>1</Slides>
  <Notes>0</Notes>
  <HiddenSlides>0</HiddenSlides>
  <MMClips>0</MMClips>
  <ScaleCrop>false</ScaleCrop>
  <HeadingPairs>
    <vt:vector size="8" baseType="variant">
      <vt:variant>
        <vt:lpstr>Benyttede skrifttyper</vt:lpstr>
      </vt:variant>
      <vt:variant>
        <vt:i4>4</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7" baseType="lpstr">
      <vt:lpstr>Century Gothic</vt:lpstr>
      <vt:lpstr>Verdana</vt:lpstr>
      <vt:lpstr>Wingdings 3</vt:lpstr>
      <vt:lpstr>Zilla Slab</vt:lpstr>
      <vt:lpstr>Wisp</vt:lpstr>
      <vt:lpstr>think-cell Slide</vt:lpstr>
      <vt:lpstr>Jakobs kamp med Gud: Hvad er dit navn?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Anne-Mette Lerche</cp:lastModifiedBy>
  <cp:revision>20</cp:revision>
  <dcterms:created xsi:type="dcterms:W3CDTF">2019-08-19T18:08:22Z</dcterms:created>
  <dcterms:modified xsi:type="dcterms:W3CDTF">2026-04-15T11:15:11Z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