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embeddings/oleObject1.bin" ContentType="application/vnd.openxmlformats-officedocument.oleObject"/>
  <Override PartName="/ppt/tags/tag4.xml" ContentType="application/vnd.openxmlformats-officedocument.presentationml.tags+xml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-104" y="-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ableStyles" Target="tableStyles.xml"/><Relationship Id="rId13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printerSettings" Target="printerSettings/printerSettings1.bin"/><Relationship Id="rId7" Type="http://schemas.openxmlformats.org/officeDocument/2006/relationships/tags" Target="tags/tag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HAE (Jonas Hauschildt Andersen)" userId="1063ffd9-f9e4-41d4-aef8-51079d115919" providerId="ADAL" clId="{D2F4E895-C39D-4245-86FB-0CC5A3F90C1D}"/>
    <pc:docChg chg="undo custSel modSld modMainMaster">
      <pc:chgData name="JHAE (Jonas Hauschildt Andersen)" userId="1063ffd9-f9e4-41d4-aef8-51079d115919" providerId="ADAL" clId="{D2F4E895-C39D-4245-86FB-0CC5A3F90C1D}" dt="2019-10-20T08:37:12.390" v="950" actId="404"/>
      <pc:docMkLst>
        <pc:docMk/>
      </pc:docMkLst>
      <pc:sldChg chg="addSp modSp">
        <pc:chgData name="JHAE (Jonas Hauschildt Andersen)" userId="1063ffd9-f9e4-41d4-aef8-51079d115919" providerId="ADAL" clId="{D2F4E895-C39D-4245-86FB-0CC5A3F90C1D}" dt="2019-10-20T08:35:32.882" v="946"/>
        <pc:sldMkLst>
          <pc:docMk/>
          <pc:sldMk cId="2588163436" sldId="259"/>
        </pc:sldMkLst>
        <pc:spChg chg="mod">
          <ac:chgData name="JHAE (Jonas Hauschildt Andersen)" userId="1063ffd9-f9e4-41d4-aef8-51079d115919" providerId="ADAL" clId="{D2F4E895-C39D-4245-86FB-0CC5A3F90C1D}" dt="2019-10-20T08:13:49.113" v="5" actId="403"/>
          <ac:spMkLst>
            <pc:docMk/>
            <pc:sldMk cId="2588163436" sldId="259"/>
            <ac:spMk id="3" creationId="{32DCC025-D59F-4502-BB8B-94022A6B8EEB}"/>
          </ac:spMkLst>
        </pc:spChg>
        <pc:spChg chg="mod">
          <ac:chgData name="JHAE (Jonas Hauschildt Andersen)" userId="1063ffd9-f9e4-41d4-aef8-51079d115919" providerId="ADAL" clId="{D2F4E895-C39D-4245-86FB-0CC5A3F90C1D}" dt="2019-10-20T08:13:35.605" v="2" actId="404"/>
          <ac:spMkLst>
            <pc:docMk/>
            <pc:sldMk cId="2588163436" sldId="259"/>
            <ac:spMk id="4" creationId="{9B63E0D4-EC35-4F1A-A6E4-641676384466}"/>
          </ac:spMkLst>
        </pc:spChg>
        <pc:spChg chg="mod">
          <ac:chgData name="JHAE (Jonas Hauschildt Andersen)" userId="1063ffd9-f9e4-41d4-aef8-51079d115919" providerId="ADAL" clId="{D2F4E895-C39D-4245-86FB-0CC5A3F90C1D}" dt="2019-10-20T08:13:53.814" v="6" actId="404"/>
          <ac:spMkLst>
            <pc:docMk/>
            <pc:sldMk cId="2588163436" sldId="259"/>
            <ac:spMk id="5" creationId="{93E60D80-B622-4C30-ACD3-75721B62CCFD}"/>
          </ac:spMkLst>
        </pc:spChg>
        <pc:spChg chg="mod">
          <ac:chgData name="JHAE (Jonas Hauschildt Andersen)" userId="1063ffd9-f9e4-41d4-aef8-51079d115919" providerId="ADAL" clId="{D2F4E895-C39D-4245-86FB-0CC5A3F90C1D}" dt="2019-10-20T08:32:17.212" v="772" actId="1035"/>
          <ac:spMkLst>
            <pc:docMk/>
            <pc:sldMk cId="2588163436" sldId="259"/>
            <ac:spMk id="6" creationId="{CD995B05-EC0D-47EB-8EF3-6BE25045837B}"/>
          </ac:spMkLst>
        </pc:spChg>
        <pc:spChg chg="mod">
          <ac:chgData name="JHAE (Jonas Hauschildt Andersen)" userId="1063ffd9-f9e4-41d4-aef8-51079d115919" providerId="ADAL" clId="{D2F4E895-C39D-4245-86FB-0CC5A3F90C1D}" dt="2019-10-20T08:28:31.806" v="510" actId="1036"/>
          <ac:spMkLst>
            <pc:docMk/>
            <pc:sldMk cId="2588163436" sldId="259"/>
            <ac:spMk id="7" creationId="{9352954E-F7CA-466E-9B7A-38F723224129}"/>
          </ac:spMkLst>
        </pc:spChg>
        <pc:spChg chg="add mod">
          <ac:chgData name="JHAE (Jonas Hauschildt Andersen)" userId="1063ffd9-f9e4-41d4-aef8-51079d115919" providerId="ADAL" clId="{D2F4E895-C39D-4245-86FB-0CC5A3F90C1D}" dt="2019-10-20T08:28:51.408" v="562" actId="1038"/>
          <ac:spMkLst>
            <pc:docMk/>
            <pc:sldMk cId="2588163436" sldId="259"/>
            <ac:spMk id="9" creationId="{4031993A-A90F-4917-A07A-5BCDCCA7170E}"/>
          </ac:spMkLst>
        </pc:spChg>
        <pc:spChg chg="add mod">
          <ac:chgData name="JHAE (Jonas Hauschildt Andersen)" userId="1063ffd9-f9e4-41d4-aef8-51079d115919" providerId="ADAL" clId="{D2F4E895-C39D-4245-86FB-0CC5A3F90C1D}" dt="2019-10-20T08:32:30.334" v="833" actId="14100"/>
          <ac:spMkLst>
            <pc:docMk/>
            <pc:sldMk cId="2588163436" sldId="259"/>
            <ac:spMk id="10" creationId="{3F1618D5-19AC-4262-9FA0-B7787C7D5480}"/>
          </ac:spMkLst>
        </pc:spChg>
        <pc:spChg chg="add mod">
          <ac:chgData name="JHAE (Jonas Hauschildt Andersen)" userId="1063ffd9-f9e4-41d4-aef8-51079d115919" providerId="ADAL" clId="{D2F4E895-C39D-4245-86FB-0CC5A3F90C1D}" dt="2019-10-20T08:35:32.882" v="946"/>
          <ac:spMkLst>
            <pc:docMk/>
            <pc:sldMk cId="2588163436" sldId="259"/>
            <ac:spMk id="11" creationId="{CAAAE728-2FD5-4377-A471-615FAFEE07B9}"/>
          </ac:spMkLst>
        </pc:spChg>
      </pc:sldChg>
      <pc:sldChg chg="addSp modSp">
        <pc:chgData name="JHAE (Jonas Hauschildt Andersen)" userId="1063ffd9-f9e4-41d4-aef8-51079d115919" providerId="ADAL" clId="{D2F4E895-C39D-4245-86FB-0CC5A3F90C1D}" dt="2019-10-20T08:31:22.828" v="745" actId="20577"/>
        <pc:sldMkLst>
          <pc:docMk/>
          <pc:sldMk cId="1089869312" sldId="260"/>
        </pc:sldMkLst>
        <pc:spChg chg="mod">
          <ac:chgData name="JHAE (Jonas Hauschildt Andersen)" userId="1063ffd9-f9e4-41d4-aef8-51079d115919" providerId="ADAL" clId="{D2F4E895-C39D-4245-86FB-0CC5A3F90C1D}" dt="2019-10-20T08:27:09.143" v="494" actId="27636"/>
          <ac:spMkLst>
            <pc:docMk/>
            <pc:sldMk cId="1089869312" sldId="260"/>
            <ac:spMk id="3" creationId="{039C5902-E436-4858-9EA0-C33860D0843D}"/>
          </ac:spMkLst>
        </pc:spChg>
        <pc:spChg chg="mod">
          <ac:chgData name="JHAE (Jonas Hauschildt Andersen)" userId="1063ffd9-f9e4-41d4-aef8-51079d115919" providerId="ADAL" clId="{D2F4E895-C39D-4245-86FB-0CC5A3F90C1D}" dt="2019-10-20T08:29:58.315" v="570" actId="6549"/>
          <ac:spMkLst>
            <pc:docMk/>
            <pc:sldMk cId="1089869312" sldId="260"/>
            <ac:spMk id="6" creationId="{3E7B737B-67C8-4DEE-82A5-74E649CE1BBA}"/>
          </ac:spMkLst>
        </pc:spChg>
        <pc:spChg chg="add mod">
          <ac:chgData name="JHAE (Jonas Hauschildt Andersen)" userId="1063ffd9-f9e4-41d4-aef8-51079d115919" providerId="ADAL" clId="{D2F4E895-C39D-4245-86FB-0CC5A3F90C1D}" dt="2019-10-20T08:31:22.828" v="745" actId="20577"/>
          <ac:spMkLst>
            <pc:docMk/>
            <pc:sldMk cId="1089869312" sldId="260"/>
            <ac:spMk id="11" creationId="{1123449B-03F6-41C9-89F3-B376A9B98613}"/>
          </ac:spMkLst>
        </pc:spChg>
      </pc:sldChg>
      <pc:sldMasterChg chg="delSldLayout modSldLayout">
        <pc:chgData name="JHAE (Jonas Hauschildt Andersen)" userId="1063ffd9-f9e4-41d4-aef8-51079d115919" providerId="ADAL" clId="{D2F4E895-C39D-4245-86FB-0CC5A3F90C1D}" dt="2019-10-20T08:37:12.390" v="950" actId="404"/>
        <pc:sldMasterMkLst>
          <pc:docMk/>
          <pc:sldMasterMk cId="0" sldId="2147483648"/>
        </pc:sldMasterMkLst>
        <pc:sldLayoutChg chg="addSp delSp modSp">
          <pc:chgData name="JHAE (Jonas Hauschildt Andersen)" userId="1063ffd9-f9e4-41d4-aef8-51079d115919" providerId="ADAL" clId="{D2F4E895-C39D-4245-86FB-0CC5A3F90C1D}" dt="2019-10-20T08:37:12.390" v="950" actId="404"/>
          <pc:sldLayoutMkLst>
            <pc:docMk/>
            <pc:sldMasterMk cId="0" sldId="2147483648"/>
            <pc:sldLayoutMk cId="0" sldId="2147483655"/>
          </pc:sldLayoutMkLst>
          <pc:spChg chg="add del">
            <ac:chgData name="JHAE (Jonas Hauschildt Andersen)" userId="1063ffd9-f9e4-41d4-aef8-51079d115919" providerId="ADAL" clId="{D2F4E895-C39D-4245-86FB-0CC5A3F90C1D}" dt="2019-10-20T08:33:05.619" v="834" actId="11529"/>
            <ac:spMkLst>
              <pc:docMk/>
              <pc:sldMasterMk cId="0" sldId="2147483648"/>
              <pc:sldLayoutMk cId="0" sldId="2147483655"/>
              <ac:spMk id="2" creationId="{83855CA9-3C6F-4556-A459-77294672431C}"/>
            </ac:spMkLst>
          </pc:spChg>
          <pc:spChg chg="add mod">
            <ac:chgData name="JHAE (Jonas Hauschildt Andersen)" userId="1063ffd9-f9e4-41d4-aef8-51079d115919" providerId="ADAL" clId="{D2F4E895-C39D-4245-86FB-0CC5A3F90C1D}" dt="2019-10-20T08:37:12.390" v="950" actId="404"/>
            <ac:spMkLst>
              <pc:docMk/>
              <pc:sldMasterMk cId="0" sldId="2147483648"/>
              <pc:sldLayoutMk cId="0" sldId="2147483655"/>
              <ac:spMk id="3" creationId="{C0D8DDA8-69A3-46B7-8662-DBB231095ABD}"/>
            </ac:spMkLst>
          </pc:spChg>
          <pc:spChg chg="add del">
            <ac:chgData name="JHAE (Jonas Hauschildt Andersen)" userId="1063ffd9-f9e4-41d4-aef8-51079d115919" providerId="ADAL" clId="{D2F4E895-C39D-4245-86FB-0CC5A3F90C1D}" dt="2019-10-20T08:34:38.823" v="880" actId="11529"/>
            <ac:spMkLst>
              <pc:docMk/>
              <pc:sldMasterMk cId="0" sldId="2147483648"/>
              <pc:sldLayoutMk cId="0" sldId="2147483655"/>
              <ac:spMk id="4" creationId="{E95DA671-2FF4-4088-A499-D03A82662C03}"/>
            </ac:spMkLst>
          </pc:spChg>
          <pc:spChg chg="add del mod">
            <ac:chgData name="JHAE (Jonas Hauschildt Andersen)" userId="1063ffd9-f9e4-41d4-aef8-51079d115919" providerId="ADAL" clId="{D2F4E895-C39D-4245-86FB-0CC5A3F90C1D}" dt="2019-10-20T08:36:58.033" v="948" actId="478"/>
            <ac:spMkLst>
              <pc:docMk/>
              <pc:sldMasterMk cId="0" sldId="2147483648"/>
              <pc:sldLayoutMk cId="0" sldId="2147483655"/>
              <ac:spMk id="9" creationId="{6669BDB3-55DB-4839-8805-B7E0C8863537}"/>
            </ac:spMkLst>
          </pc:spChg>
          <pc:spChg chg="mod">
            <ac:chgData name="JHAE (Jonas Hauschildt Andersen)" userId="1063ffd9-f9e4-41d4-aef8-51079d115919" providerId="ADAL" clId="{D2F4E895-C39D-4245-86FB-0CC5A3F90C1D}" dt="2019-10-20T08:27:09.005" v="493" actId="14100"/>
            <ac:spMkLst>
              <pc:docMk/>
              <pc:sldMasterMk cId="0" sldId="2147483648"/>
              <pc:sldLayoutMk cId="0" sldId="2147483655"/>
              <ac:spMk id="12" creationId="{3BABF9A6-83D8-4508-9CE7-1DE221F3EB19}"/>
            </ac:spMkLst>
          </pc:spChg>
          <pc:spChg chg="mod">
            <ac:chgData name="JHAE (Jonas Hauschildt Andersen)" userId="1063ffd9-f9e4-41d4-aef8-51079d115919" providerId="ADAL" clId="{D2F4E895-C39D-4245-86FB-0CC5A3F90C1D}" dt="2019-10-20T08:22:44.282" v="324" actId="14100"/>
            <ac:spMkLst>
              <pc:docMk/>
              <pc:sldMasterMk cId="0" sldId="2147483648"/>
              <pc:sldLayoutMk cId="0" sldId="2147483655"/>
              <ac:spMk id="26" creationId="{76809944-5025-42DA-9C57-510D463F97FB}"/>
            </ac:spMkLst>
          </pc:spChg>
          <pc:spChg chg="mod">
            <ac:chgData name="JHAE (Jonas Hauschildt Andersen)" userId="1063ffd9-f9e4-41d4-aef8-51079d115919" providerId="ADAL" clId="{D2F4E895-C39D-4245-86FB-0CC5A3F90C1D}" dt="2019-10-20T08:17:43.450" v="98" actId="1035"/>
            <ac:spMkLst>
              <pc:docMk/>
              <pc:sldMasterMk cId="0" sldId="2147483648"/>
              <pc:sldLayoutMk cId="0" sldId="2147483655"/>
              <ac:spMk id="27" creationId="{8A7EBD15-3710-4757-8C7C-4E8D2DAB9C03}"/>
            </ac:spMkLst>
          </pc:spChg>
          <pc:spChg chg="mod">
            <ac:chgData name="JHAE (Jonas Hauschildt Andersen)" userId="1063ffd9-f9e4-41d4-aef8-51079d115919" providerId="ADAL" clId="{D2F4E895-C39D-4245-86FB-0CC5A3F90C1D}" dt="2019-10-20T08:22:50.124" v="336" actId="1035"/>
            <ac:spMkLst>
              <pc:docMk/>
              <pc:sldMasterMk cId="0" sldId="2147483648"/>
              <pc:sldLayoutMk cId="0" sldId="2147483655"/>
              <ac:spMk id="28" creationId="{FA676990-17C5-4C35-A28A-5D4506BCA71C}"/>
            </ac:spMkLst>
          </pc:spChg>
          <pc:spChg chg="mod">
            <ac:chgData name="JHAE (Jonas Hauschildt Andersen)" userId="1063ffd9-f9e4-41d4-aef8-51079d115919" providerId="ADAL" clId="{D2F4E895-C39D-4245-86FB-0CC5A3F90C1D}" dt="2019-10-20T08:26:46.466" v="476" actId="14100"/>
            <ac:spMkLst>
              <pc:docMk/>
              <pc:sldMasterMk cId="0" sldId="2147483648"/>
              <pc:sldLayoutMk cId="0" sldId="2147483655"/>
              <ac:spMk id="30" creationId="{105AF334-8E54-4378-B1F2-54A01738B252}"/>
            </ac:spMkLst>
          </pc:spChg>
          <pc:spChg chg="mod">
            <ac:chgData name="JHAE (Jonas Hauschildt Andersen)" userId="1063ffd9-f9e4-41d4-aef8-51079d115919" providerId="ADAL" clId="{D2F4E895-C39D-4245-86FB-0CC5A3F90C1D}" dt="2019-10-20T08:26:50.587" v="491" actId="1035"/>
            <ac:spMkLst>
              <pc:docMk/>
              <pc:sldMasterMk cId="0" sldId="2147483648"/>
              <pc:sldLayoutMk cId="0" sldId="2147483655"/>
              <ac:spMk id="31" creationId="{4F4696E6-14D8-40D7-8BCD-63944E57845D}"/>
            </ac:spMkLst>
          </pc:spChg>
          <pc:spChg chg="mod">
            <ac:chgData name="JHAE (Jonas Hauschildt Andersen)" userId="1063ffd9-f9e4-41d4-aef8-51079d115919" providerId="ADAL" clId="{D2F4E895-C39D-4245-86FB-0CC5A3F90C1D}" dt="2019-10-20T08:32:05.799" v="768" actId="14100"/>
            <ac:spMkLst>
              <pc:docMk/>
              <pc:sldMasterMk cId="0" sldId="2147483648"/>
              <pc:sldLayoutMk cId="0" sldId="2147483655"/>
              <ac:spMk id="33" creationId="{9DD379DD-8B52-4D3C-8DA8-30FF67B67868}"/>
            </ac:spMkLst>
          </pc:spChg>
          <pc:spChg chg="mod">
            <ac:chgData name="JHAE (Jonas Hauschildt Andersen)" userId="1063ffd9-f9e4-41d4-aef8-51079d115919" providerId="ADAL" clId="{D2F4E895-C39D-4245-86FB-0CC5A3F90C1D}" dt="2019-10-20T08:25:07.697" v="438" actId="1035"/>
            <ac:spMkLst>
              <pc:docMk/>
              <pc:sldMasterMk cId="0" sldId="2147483648"/>
              <pc:sldLayoutMk cId="0" sldId="2147483655"/>
              <ac:spMk id="34" creationId="{BA657FF5-98BF-4287-B350-A09B4B1464E6}"/>
            </ac:spMkLst>
          </pc:spChg>
          <pc:spChg chg="mod">
            <ac:chgData name="JHAE (Jonas Hauschildt Andersen)" userId="1063ffd9-f9e4-41d4-aef8-51079d115919" providerId="ADAL" clId="{D2F4E895-C39D-4245-86FB-0CC5A3F90C1D}" dt="2019-10-20T08:23:50.515" v="405" actId="1036"/>
            <ac:spMkLst>
              <pc:docMk/>
              <pc:sldMasterMk cId="0" sldId="2147483648"/>
              <pc:sldLayoutMk cId="0" sldId="2147483655"/>
              <ac:spMk id="35" creationId="{5D2D096C-EA8D-4ADC-ADDF-D6B0AA90BB65}"/>
            </ac:spMkLst>
          </pc:spChg>
          <pc:spChg chg="mod">
            <ac:chgData name="JHAE (Jonas Hauschildt Andersen)" userId="1063ffd9-f9e4-41d4-aef8-51079d115919" providerId="ADAL" clId="{D2F4E895-C39D-4245-86FB-0CC5A3F90C1D}" dt="2019-10-20T08:23:59.544" v="423" actId="1035"/>
            <ac:spMkLst>
              <pc:docMk/>
              <pc:sldMasterMk cId="0" sldId="2147483648"/>
              <pc:sldLayoutMk cId="0" sldId="2147483655"/>
              <ac:spMk id="36" creationId="{6D8799E4-234A-419C-A00C-FBB2E0E31666}"/>
            </ac:spMkLst>
          </pc:spChg>
          <pc:spChg chg="mod">
            <ac:chgData name="JHAE (Jonas Hauschildt Andersen)" userId="1063ffd9-f9e4-41d4-aef8-51079d115919" providerId="ADAL" clId="{D2F4E895-C39D-4245-86FB-0CC5A3F90C1D}" dt="2019-10-20T08:22:37.343" v="323" actId="14100"/>
            <ac:spMkLst>
              <pc:docMk/>
              <pc:sldMasterMk cId="0" sldId="2147483648"/>
              <pc:sldLayoutMk cId="0" sldId="2147483655"/>
              <ac:spMk id="37" creationId="{55541198-DC5D-4E2E-839E-4AC769E6A32B}"/>
            </ac:spMkLst>
          </pc:spChg>
          <pc:spChg chg="mod">
            <ac:chgData name="JHAE (Jonas Hauschildt Andersen)" userId="1063ffd9-f9e4-41d4-aef8-51079d115919" providerId="ADAL" clId="{D2F4E895-C39D-4245-86FB-0CC5A3F90C1D}" dt="2019-10-20T08:27:04.568" v="492" actId="14100"/>
            <ac:spMkLst>
              <pc:docMk/>
              <pc:sldMasterMk cId="0" sldId="2147483648"/>
              <pc:sldLayoutMk cId="0" sldId="2147483655"/>
              <ac:spMk id="38" creationId="{3F3262FC-B2A2-4BA4-9983-F5C36EFFDBAE}"/>
            </ac:spMkLst>
          </pc:spChg>
          <pc:spChg chg="mod">
            <ac:chgData name="JHAE (Jonas Hauschildt Andersen)" userId="1063ffd9-f9e4-41d4-aef8-51079d115919" providerId="ADAL" clId="{D2F4E895-C39D-4245-86FB-0CC5A3F90C1D}" dt="2019-10-20T08:26:43.115" v="475" actId="14100"/>
            <ac:spMkLst>
              <pc:docMk/>
              <pc:sldMasterMk cId="0" sldId="2147483648"/>
              <pc:sldLayoutMk cId="0" sldId="2147483655"/>
              <ac:spMk id="39" creationId="{C527F07C-D619-4C7F-B8C2-E1B1CB33A36A}"/>
            </ac:spMkLst>
          </pc:spChg>
          <pc:spChg chg="add mod">
            <ac:chgData name="JHAE (Jonas Hauschildt Andersen)" userId="1063ffd9-f9e4-41d4-aef8-51079d115919" providerId="ADAL" clId="{D2F4E895-C39D-4245-86FB-0CC5A3F90C1D}" dt="2019-10-20T08:31:50.009" v="747" actId="14100"/>
            <ac:spMkLst>
              <pc:docMk/>
              <pc:sldMasterMk cId="0" sldId="2147483648"/>
              <pc:sldLayoutMk cId="0" sldId="2147483655"/>
              <ac:spMk id="40" creationId="{97E87AFB-CD68-4C6C-8B64-253663851DF5}"/>
            </ac:spMkLst>
          </pc:spChg>
          <pc:spChg chg="mod">
            <ac:chgData name="JHAE (Jonas Hauschildt Andersen)" userId="1063ffd9-f9e4-41d4-aef8-51079d115919" providerId="ADAL" clId="{D2F4E895-C39D-4245-86FB-0CC5A3F90C1D}" dt="2019-10-20T08:32:02.423" v="767" actId="14100"/>
            <ac:spMkLst>
              <pc:docMk/>
              <pc:sldMasterMk cId="0" sldId="2147483648"/>
              <pc:sldLayoutMk cId="0" sldId="2147483655"/>
              <ac:spMk id="41" creationId="{5AD13DAA-787A-4865-A532-7D3746FF3CB9}"/>
            </ac:spMkLst>
          </pc:spChg>
          <pc:spChg chg="mod">
            <ac:chgData name="JHAE (Jonas Hauschildt Andersen)" userId="1063ffd9-f9e4-41d4-aef8-51079d115919" providerId="ADAL" clId="{D2F4E895-C39D-4245-86FB-0CC5A3F90C1D}" dt="2019-10-20T08:29:24.005" v="569" actId="1038"/>
            <ac:spMkLst>
              <pc:docMk/>
              <pc:sldMasterMk cId="0" sldId="2147483648"/>
              <pc:sldLayoutMk cId="0" sldId="2147483655"/>
              <ac:spMk id="42" creationId="{5A7025EA-B503-4E42-B485-2A9AB2294127}"/>
            </ac:spMkLst>
          </pc:spChg>
          <pc:spChg chg="mod">
            <ac:chgData name="JHAE (Jonas Hauschildt Andersen)" userId="1063ffd9-f9e4-41d4-aef8-51079d115919" providerId="ADAL" clId="{D2F4E895-C39D-4245-86FB-0CC5A3F90C1D}" dt="2019-10-20T08:29:20.689" v="567" actId="1076"/>
            <ac:spMkLst>
              <pc:docMk/>
              <pc:sldMasterMk cId="0" sldId="2147483648"/>
              <pc:sldLayoutMk cId="0" sldId="2147483655"/>
              <ac:spMk id="44" creationId="{C6AE6A2E-31E7-4916-BAC2-81B889682577}"/>
            </ac:spMkLst>
          </pc:spChg>
          <pc:spChg chg="add mod">
            <ac:chgData name="JHAE (Jonas Hauschildt Andersen)" userId="1063ffd9-f9e4-41d4-aef8-51079d115919" providerId="ADAL" clId="{D2F4E895-C39D-4245-86FB-0CC5A3F90C1D}" dt="2019-10-20T08:31:55.633" v="766" actId="1036"/>
            <ac:spMkLst>
              <pc:docMk/>
              <pc:sldMasterMk cId="0" sldId="2147483648"/>
              <pc:sldLayoutMk cId="0" sldId="2147483655"/>
              <ac:spMk id="45" creationId="{BAA114A7-41C8-47D2-80AC-68EEFBF85BD1}"/>
            </ac:spMkLst>
          </pc:spChg>
          <pc:spChg chg="add del mod">
            <ac:chgData name="JHAE (Jonas Hauschildt Andersen)" userId="1063ffd9-f9e4-41d4-aef8-51079d115919" providerId="ADAL" clId="{D2F4E895-C39D-4245-86FB-0CC5A3F90C1D}" dt="2019-10-20T08:33:12.658" v="836" actId="478"/>
            <ac:spMkLst>
              <pc:docMk/>
              <pc:sldMasterMk cId="0" sldId="2147483648"/>
              <pc:sldLayoutMk cId="0" sldId="2147483655"/>
              <ac:spMk id="46" creationId="{3C829EE4-F34A-4C4A-91BE-E3A71914E571}"/>
            </ac:spMkLst>
          </pc:spChg>
        </pc:sldLayoutChg>
      </pc:sldMasterChg>
    </pc:docChg>
  </pc:docChgLst>
  <pc:docChgLst>
    <pc:chgData name="JHAE (Jonas Hauschildt Andersen)" userId="1063ffd9-f9e4-41d4-aef8-51079d115919" providerId="ADAL" clId="{44E9C040-7516-4025-A918-9EE0C5B1E646}"/>
    <pc:docChg chg="modSld">
      <pc:chgData name="JHAE (Jonas Hauschildt Andersen)" userId="1063ffd9-f9e4-41d4-aef8-51079d115919" providerId="ADAL" clId="{44E9C040-7516-4025-A918-9EE0C5B1E646}" dt="2020-01-14T20:38:36.653" v="2" actId="5793"/>
      <pc:docMkLst>
        <pc:docMk/>
      </pc:docMkLst>
      <pc:sldChg chg="modSp">
        <pc:chgData name="JHAE (Jonas Hauschildt Andersen)" userId="1063ffd9-f9e4-41d4-aef8-51079d115919" providerId="ADAL" clId="{44E9C040-7516-4025-A918-9EE0C5B1E646}" dt="2020-01-14T20:38:36.653" v="2" actId="5793"/>
        <pc:sldMkLst>
          <pc:docMk/>
          <pc:sldMk cId="1089869312" sldId="260"/>
        </pc:sldMkLst>
        <pc:spChg chg="mod">
          <ac:chgData name="JHAE (Jonas Hauschildt Andersen)" userId="1063ffd9-f9e4-41d4-aef8-51079d115919" providerId="ADAL" clId="{44E9C040-7516-4025-A918-9EE0C5B1E646}" dt="2020-01-14T20:38:36.653" v="2" actId="5793"/>
          <ac:spMkLst>
            <pc:docMk/>
            <pc:sldMk cId="1089869312" sldId="260"/>
            <ac:spMk id="7" creationId="{2AC28D8B-046D-4AC6-9D62-7CE5B51D0C99}"/>
          </ac:spMkLst>
        </pc:spChg>
        <pc:spChg chg="mod">
          <ac:chgData name="JHAE (Jonas Hauschildt Andersen)" userId="1063ffd9-f9e4-41d4-aef8-51079d115919" providerId="ADAL" clId="{44E9C040-7516-4025-A918-9EE0C5B1E646}" dt="2020-01-14T20:38:17.460" v="0" actId="20577"/>
          <ac:spMkLst>
            <pc:docMk/>
            <pc:sldMk cId="1089869312" sldId="260"/>
            <ac:spMk id="11" creationId="{1123449B-03F6-41C9-89F3-B376A9B98613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slideMaster" Target="../slideMasters/slideMaster1.xml"/><Relationship Id="rId5" Type="http://schemas.openxmlformats.org/officeDocument/2006/relationships/oleObject" Target="../embeddings/oleObject1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15/10/24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15/10/24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xmlns="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121562"/>
            <a:ext cx="4791301" cy="27457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xmlns="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xmlns="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xmlns="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xmlns="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xmlns="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966681"/>
            <a:ext cx="4791301" cy="901370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A7EBD15-3710-4757-8C7C-4E8D2DAB9C03}"/>
              </a:ext>
            </a:extLst>
          </p:cNvPr>
          <p:cNvSpPr txBox="1"/>
          <p:nvPr userDrawn="1"/>
        </p:nvSpPr>
        <p:spPr>
          <a:xfrm>
            <a:off x="1114229" y="94055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A676990-17C5-4C35-A28A-5D4506BCA71C}"/>
              </a:ext>
            </a:extLst>
          </p:cNvPr>
          <p:cNvSpPr txBox="1"/>
          <p:nvPr userDrawn="1"/>
        </p:nvSpPr>
        <p:spPr>
          <a:xfrm>
            <a:off x="927464" y="2111854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xmlns="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203218"/>
            <a:ext cx="4791301" cy="1180421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4696E6-14D8-40D7-8BCD-63944E57845D}"/>
              </a:ext>
            </a:extLst>
          </p:cNvPr>
          <p:cNvSpPr txBox="1"/>
          <p:nvPr userDrawn="1"/>
        </p:nvSpPr>
        <p:spPr>
          <a:xfrm>
            <a:off x="561703" y="5190552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xmlns="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122991"/>
            <a:ext cx="4768651" cy="1596211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A657FF5-98BF-4287-B350-A09B4B1464E6}"/>
              </a:ext>
            </a:extLst>
          </p:cNvPr>
          <p:cNvSpPr txBox="1"/>
          <p:nvPr userDrawn="1"/>
        </p:nvSpPr>
        <p:spPr>
          <a:xfrm>
            <a:off x="7179868" y="1723345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xmlns="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5316547"/>
            <a:ext cx="4791301" cy="1074284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D8799E4-234A-419C-A00C-FBB2E0E31666}"/>
              </a:ext>
            </a:extLst>
          </p:cNvPr>
          <p:cNvSpPr txBox="1"/>
          <p:nvPr userDrawn="1"/>
        </p:nvSpPr>
        <p:spPr>
          <a:xfrm>
            <a:off x="7174986" y="4944095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55541198-DC5D-4E2E-839E-4AC769E6A32B}"/>
              </a:ext>
            </a:extLst>
          </p:cNvPr>
          <p:cNvSpPr/>
          <p:nvPr userDrawn="1"/>
        </p:nvSpPr>
        <p:spPr>
          <a:xfrm>
            <a:off x="2273965" y="940555"/>
            <a:ext cx="4791301" cy="92749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3F3262FC-B2A2-4BA4-9983-F5C36EFFDBAE}"/>
              </a:ext>
            </a:extLst>
          </p:cNvPr>
          <p:cNvSpPr/>
          <p:nvPr userDrawn="1"/>
        </p:nvSpPr>
        <p:spPr>
          <a:xfrm>
            <a:off x="2273966" y="2109382"/>
            <a:ext cx="4791301" cy="27579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C527F07C-D619-4C7F-B8C2-E1B1CB33A36A}"/>
              </a:ext>
            </a:extLst>
          </p:cNvPr>
          <p:cNvSpPr/>
          <p:nvPr userDrawn="1"/>
        </p:nvSpPr>
        <p:spPr>
          <a:xfrm>
            <a:off x="2273965" y="5203220"/>
            <a:ext cx="4791301" cy="11804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5AD13DAA-787A-4865-A532-7D3746FF3CB9}"/>
              </a:ext>
            </a:extLst>
          </p:cNvPr>
          <p:cNvSpPr/>
          <p:nvPr userDrawn="1"/>
        </p:nvSpPr>
        <p:spPr>
          <a:xfrm>
            <a:off x="7238563" y="2111854"/>
            <a:ext cx="4791301" cy="16073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5A7025EA-B503-4E42-B485-2A9AB2294127}"/>
              </a:ext>
            </a:extLst>
          </p:cNvPr>
          <p:cNvSpPr/>
          <p:nvPr userDrawn="1"/>
        </p:nvSpPr>
        <p:spPr>
          <a:xfrm>
            <a:off x="7264689" y="5303484"/>
            <a:ext cx="4791301" cy="107018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6AE6A2E-31E7-4916-BAC2-81B889682577}"/>
              </a:ext>
            </a:extLst>
          </p:cNvPr>
          <p:cNvSpPr txBox="1"/>
          <p:nvPr userDrawn="1"/>
        </p:nvSpPr>
        <p:spPr>
          <a:xfrm>
            <a:off x="2273965" y="6570618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97E87AFB-CD68-4C6C-8B64-253663851DF5}"/>
              </a:ext>
            </a:extLst>
          </p:cNvPr>
          <p:cNvSpPr/>
          <p:nvPr userDrawn="1"/>
        </p:nvSpPr>
        <p:spPr>
          <a:xfrm>
            <a:off x="7225499" y="4217455"/>
            <a:ext cx="4791301" cy="64989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BAA114A7-41C8-47D2-80AC-68EEFBF85BD1}"/>
              </a:ext>
            </a:extLst>
          </p:cNvPr>
          <p:cNvSpPr txBox="1"/>
          <p:nvPr userDrawn="1"/>
        </p:nvSpPr>
        <p:spPr>
          <a:xfrm>
            <a:off x="7188575" y="3822116"/>
            <a:ext cx="341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UGENS UDFORDRING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D8DDA8-69A3-46B7-8662-DBB231095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6825" y="4207754"/>
            <a:ext cx="4754563" cy="709612"/>
          </a:xfrm>
        </p:spPr>
        <p:txBody>
          <a:bodyPr>
            <a:normAutofit/>
          </a:bodyPr>
          <a:lstStyle>
            <a:lvl1pPr>
              <a:defRPr lang="en-US" sz="1200" kern="12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ugens</a:t>
            </a:r>
            <a:r>
              <a:rPr lang="en-US" dirty="0"/>
              <a:t> </a:t>
            </a:r>
            <a:r>
              <a:rPr lang="en-US" dirty="0" err="1"/>
              <a:t>udfordring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45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15/10/24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2.vml"/><Relationship Id="rId2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xmlns="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Hvad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da-DK" sz="1200" b="1" dirty="0" smtClean="0"/>
              <a:t>For Jesus er det overnaturlige naturligt</a:t>
            </a:r>
          </a:p>
          <a:p>
            <a:r>
              <a:rPr lang="da-DK" b="1" dirty="0" smtClean="0"/>
              <a:t>Hvad fylder vi vores hjerter med?</a:t>
            </a:r>
            <a:endParaRPr lang="da-DK" sz="1200" b="1" dirty="0" smtClean="0"/>
          </a:p>
          <a:p>
            <a:r>
              <a:rPr lang="en-US" b="1" dirty="0"/>
              <a:t>Hos </a:t>
            </a:r>
            <a:r>
              <a:rPr lang="en-US" b="1" dirty="0" err="1"/>
              <a:t>Gud</a:t>
            </a:r>
            <a:r>
              <a:rPr lang="en-US" b="1" dirty="0"/>
              <a:t> kan vi </a:t>
            </a:r>
            <a:r>
              <a:rPr lang="en-US" b="1" dirty="0" err="1"/>
              <a:t>få</a:t>
            </a:r>
            <a:r>
              <a:rPr lang="en-US" b="1" dirty="0"/>
              <a:t> </a:t>
            </a:r>
            <a:r>
              <a:rPr lang="en-US" b="1" dirty="0" err="1"/>
              <a:t>vantro</a:t>
            </a:r>
            <a:r>
              <a:rPr lang="en-US" b="1" dirty="0"/>
              <a:t> &amp; </a:t>
            </a:r>
            <a:r>
              <a:rPr lang="en-US" b="1" dirty="0" err="1"/>
              <a:t>hårde</a:t>
            </a:r>
            <a:r>
              <a:rPr lang="en-US" b="1" dirty="0"/>
              <a:t> </a:t>
            </a:r>
            <a:r>
              <a:rPr lang="en-US" b="1" dirty="0" err="1"/>
              <a:t>hjerter</a:t>
            </a:r>
            <a:r>
              <a:rPr lang="en-US" b="1" dirty="0"/>
              <a:t> </a:t>
            </a:r>
            <a:r>
              <a:rPr lang="en-US" b="1" dirty="0" err="1"/>
              <a:t>byttet</a:t>
            </a:r>
            <a:r>
              <a:rPr lang="en-US" b="1" dirty="0"/>
              <a:t> til </a:t>
            </a:r>
            <a:r>
              <a:rPr lang="en-US" b="1" dirty="0" err="1"/>
              <a:t>nye</a:t>
            </a:r>
            <a:r>
              <a:rPr lang="en-US" b="1" dirty="0"/>
              <a:t> </a:t>
            </a:r>
            <a:r>
              <a:rPr lang="en-US" b="1" dirty="0" err="1"/>
              <a:t>Åndsfyldte</a:t>
            </a:r>
            <a:r>
              <a:rPr lang="en-US" b="1" dirty="0"/>
              <a:t> </a:t>
            </a:r>
            <a:r>
              <a:rPr lang="en-US" b="1" dirty="0" err="1"/>
              <a:t>hjerter</a:t>
            </a:r>
            <a:r>
              <a:rPr lang="en-US" b="1" dirty="0"/>
              <a:t>!</a:t>
            </a:r>
            <a:endParaRPr lang="en-US" dirty="0"/>
          </a:p>
          <a:p>
            <a:r>
              <a:rPr lang="en-US" dirty="0" err="1" smtClean="0"/>
              <a:t>Bespisningen</a:t>
            </a:r>
            <a:r>
              <a:rPr lang="en-US" dirty="0" smtClean="0"/>
              <a:t> af de 5000 </a:t>
            </a:r>
            <a:r>
              <a:rPr lang="en-US" dirty="0" err="1" smtClean="0"/>
              <a:t>havde</a:t>
            </a:r>
            <a:r>
              <a:rPr lang="en-US" dirty="0" smtClean="0"/>
              <a:t> </a:t>
            </a:r>
            <a:r>
              <a:rPr lang="en-US" dirty="0" err="1" smtClean="0"/>
              <a:t>trykket</a:t>
            </a:r>
            <a:r>
              <a:rPr lang="en-US" dirty="0" smtClean="0"/>
              <a:t> på </a:t>
            </a:r>
            <a:r>
              <a:rPr lang="en-US" dirty="0" err="1" smtClean="0"/>
              <a:t>alle</a:t>
            </a:r>
            <a:r>
              <a:rPr lang="en-US" dirty="0" smtClean="0"/>
              <a:t> “</a:t>
            </a:r>
            <a:r>
              <a:rPr lang="en-US" dirty="0" err="1" smtClean="0"/>
              <a:t>indtryks-knapper</a:t>
            </a:r>
            <a:r>
              <a:rPr lang="en-US" dirty="0" smtClean="0"/>
              <a:t>” h </a:t>
            </a:r>
            <a:r>
              <a:rPr lang="en-US" dirty="0" err="1" smtClean="0"/>
              <a:t>disciplene</a:t>
            </a:r>
            <a:r>
              <a:rPr lang="en-US" dirty="0"/>
              <a:t> </a:t>
            </a:r>
            <a:r>
              <a:rPr lang="en-US" dirty="0" smtClean="0"/>
              <a:t>og </a:t>
            </a:r>
            <a:r>
              <a:rPr lang="en-US" dirty="0" err="1" smtClean="0"/>
              <a:t>alligevel</a:t>
            </a:r>
            <a:r>
              <a:rPr lang="en-US" dirty="0" smtClean="0"/>
              <a:t> </a:t>
            </a:r>
            <a:r>
              <a:rPr lang="en-US" dirty="0" err="1" smtClean="0"/>
              <a:t>fattede</a:t>
            </a:r>
            <a:r>
              <a:rPr lang="en-US" dirty="0" smtClean="0"/>
              <a:t> de ikke (</a:t>
            </a:r>
            <a:r>
              <a:rPr lang="en-US" dirty="0" err="1" smtClean="0"/>
              <a:t>hårde</a:t>
            </a:r>
            <a:r>
              <a:rPr lang="en-US" dirty="0" smtClean="0"/>
              <a:t> </a:t>
            </a:r>
            <a:r>
              <a:rPr lang="en-US" dirty="0" err="1" smtClean="0"/>
              <a:t>hjerter</a:t>
            </a:r>
            <a:r>
              <a:rPr lang="en-US" dirty="0" smtClean="0"/>
              <a:t>) De </a:t>
            </a:r>
            <a:r>
              <a:rPr lang="en-US" dirty="0" err="1" smtClean="0"/>
              <a:t>så</a:t>
            </a:r>
            <a:r>
              <a:rPr lang="en-US" dirty="0" smtClean="0"/>
              <a:t> kun den </a:t>
            </a:r>
            <a:r>
              <a:rPr lang="en-US" dirty="0" err="1" smtClean="0"/>
              <a:t>fysiske</a:t>
            </a:r>
            <a:r>
              <a:rPr lang="en-US" dirty="0" smtClean="0"/>
              <a:t> </a:t>
            </a:r>
            <a:r>
              <a:rPr lang="en-US" dirty="0" err="1" smtClean="0"/>
              <a:t>verden</a:t>
            </a:r>
            <a:r>
              <a:rPr lang="en-US" dirty="0" smtClean="0"/>
              <a:t> og ikke den </a:t>
            </a:r>
            <a:r>
              <a:rPr lang="en-US" dirty="0" err="1" smtClean="0"/>
              <a:t>overnaturlige</a:t>
            </a:r>
            <a:r>
              <a:rPr lang="en-US" dirty="0" smtClean="0"/>
              <a:t>, </a:t>
            </a:r>
            <a:r>
              <a:rPr lang="en-US" dirty="0" smtClean="0"/>
              <a:t>- der </a:t>
            </a:r>
            <a:r>
              <a:rPr lang="en-US" dirty="0" smtClean="0"/>
              <a:t>er </a:t>
            </a:r>
            <a:r>
              <a:rPr lang="en-US" dirty="0" err="1" smtClean="0"/>
              <a:t>naturlig</a:t>
            </a:r>
            <a:r>
              <a:rPr lang="en-US" dirty="0" smtClean="0"/>
              <a:t> </a:t>
            </a:r>
            <a:r>
              <a:rPr lang="en-US" dirty="0" err="1" smtClean="0"/>
              <a:t>når</a:t>
            </a:r>
            <a:r>
              <a:rPr lang="en-US" dirty="0" smtClean="0"/>
              <a:t> man </a:t>
            </a:r>
            <a:r>
              <a:rPr lang="en-US" dirty="0" err="1" smtClean="0"/>
              <a:t>går</a:t>
            </a:r>
            <a:r>
              <a:rPr lang="en-US" dirty="0" smtClean="0"/>
              <a:t> med med Jesus.</a:t>
            </a:r>
            <a:br>
              <a:rPr lang="en-US" dirty="0" smtClean="0"/>
            </a:br>
            <a:r>
              <a:rPr lang="en-US" dirty="0" err="1" smtClean="0"/>
              <a:t>Hårde</a:t>
            </a:r>
            <a:r>
              <a:rPr lang="en-US" dirty="0" smtClean="0"/>
              <a:t> </a:t>
            </a:r>
            <a:r>
              <a:rPr lang="en-US" dirty="0" err="1" smtClean="0"/>
              <a:t>hjerter</a:t>
            </a:r>
            <a:r>
              <a:rPr lang="en-US" dirty="0" smtClean="0"/>
              <a:t> </a:t>
            </a:r>
            <a:r>
              <a:rPr lang="en-US" dirty="0" err="1" smtClean="0"/>
              <a:t>fås</a:t>
            </a:r>
            <a:r>
              <a:rPr lang="en-US" dirty="0" smtClean="0"/>
              <a:t> ved ikke at </a:t>
            </a:r>
            <a:r>
              <a:rPr lang="en-US" dirty="0" err="1" smtClean="0"/>
              <a:t>angre</a:t>
            </a:r>
            <a:r>
              <a:rPr lang="en-US" dirty="0" smtClean="0"/>
              <a:t> </a:t>
            </a:r>
            <a:r>
              <a:rPr lang="en-US" dirty="0" err="1" smtClean="0"/>
              <a:t>når</a:t>
            </a:r>
            <a:r>
              <a:rPr lang="en-US" dirty="0" smtClean="0"/>
              <a:t> vi har </a:t>
            </a:r>
            <a:r>
              <a:rPr lang="en-US" dirty="0" err="1" smtClean="0"/>
              <a:t>fyldt</a:t>
            </a:r>
            <a:r>
              <a:rPr lang="en-US" dirty="0" smtClean="0"/>
              <a:t> det med ting, </a:t>
            </a:r>
            <a:r>
              <a:rPr lang="en-US" dirty="0" err="1" smtClean="0"/>
              <a:t>synd</a:t>
            </a:r>
            <a:r>
              <a:rPr lang="en-US" dirty="0" smtClean="0"/>
              <a:t>  </a:t>
            </a:r>
            <a:r>
              <a:rPr lang="en-US" dirty="0" err="1" smtClean="0"/>
              <a:t>osv</a:t>
            </a:r>
            <a:r>
              <a:rPr lang="en-US" dirty="0" smtClean="0"/>
              <a:t> </a:t>
            </a:r>
            <a:r>
              <a:rPr lang="en-US" dirty="0" err="1" smtClean="0"/>
              <a:t>eller</a:t>
            </a:r>
            <a:r>
              <a:rPr lang="en-US" dirty="0" smtClean="0"/>
              <a:t> vi </a:t>
            </a:r>
            <a:r>
              <a:rPr lang="en-US" dirty="0" err="1" smtClean="0"/>
              <a:t>bærer</a:t>
            </a:r>
            <a:r>
              <a:rPr lang="en-US" dirty="0" smtClean="0"/>
              <a:t> på </a:t>
            </a:r>
            <a:r>
              <a:rPr lang="en-US" dirty="0" err="1" smtClean="0"/>
              <a:t>så</a:t>
            </a:r>
            <a:r>
              <a:rPr lang="en-US" dirty="0" smtClean="0"/>
              <a:t> </a:t>
            </a:r>
            <a:r>
              <a:rPr lang="en-US" dirty="0" err="1" smtClean="0"/>
              <a:t>meget</a:t>
            </a:r>
            <a:r>
              <a:rPr lang="en-US" dirty="0" smtClean="0"/>
              <a:t> </a:t>
            </a:r>
            <a:r>
              <a:rPr lang="en-US" dirty="0" err="1" smtClean="0"/>
              <a:t>smerte</a:t>
            </a:r>
            <a:r>
              <a:rPr lang="en-US" dirty="0" smtClean="0"/>
              <a:t> og </a:t>
            </a:r>
            <a:r>
              <a:rPr lang="en-US" dirty="0" err="1" smtClean="0"/>
              <a:t>tung</a:t>
            </a:r>
            <a:r>
              <a:rPr lang="en-US" dirty="0" smtClean="0"/>
              <a:t> “</a:t>
            </a:r>
            <a:r>
              <a:rPr lang="en-US" dirty="0" err="1" smtClean="0"/>
              <a:t>livs-bagage</a:t>
            </a:r>
            <a:r>
              <a:rPr lang="en-US" dirty="0" smtClean="0"/>
              <a:t>”  at det </a:t>
            </a:r>
            <a:r>
              <a:rPr lang="en-US" dirty="0" err="1" smtClean="0"/>
              <a:t>lukker</a:t>
            </a:r>
            <a:r>
              <a:rPr lang="en-US" dirty="0" smtClean="0"/>
              <a:t> af for </a:t>
            </a:r>
            <a:r>
              <a:rPr lang="en-US" dirty="0" err="1" smtClean="0"/>
              <a:t>Gud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Gud</a:t>
            </a:r>
            <a:r>
              <a:rPr lang="en-US" dirty="0" smtClean="0"/>
              <a:t> </a:t>
            </a:r>
            <a:r>
              <a:rPr lang="en-US" dirty="0" err="1" smtClean="0"/>
              <a:t>rækker</a:t>
            </a:r>
            <a:r>
              <a:rPr lang="en-US" dirty="0" smtClean="0"/>
              <a:t> ud og </a:t>
            </a:r>
            <a:r>
              <a:rPr lang="en-US" dirty="0" err="1" smtClean="0"/>
              <a:t>tilbyder</a:t>
            </a:r>
            <a:r>
              <a:rPr lang="en-US" dirty="0" smtClean="0"/>
              <a:t> at </a:t>
            </a:r>
            <a:r>
              <a:rPr lang="en-US" dirty="0" err="1" smtClean="0"/>
              <a:t>tage</a:t>
            </a:r>
            <a:r>
              <a:rPr lang="en-US" dirty="0" smtClean="0"/>
              <a:t> </a:t>
            </a:r>
            <a:r>
              <a:rPr lang="en-US" dirty="0" err="1" smtClean="0"/>
              <a:t>vores</a:t>
            </a:r>
            <a:r>
              <a:rPr lang="en-US" dirty="0" smtClean="0"/>
              <a:t> </a:t>
            </a:r>
            <a:r>
              <a:rPr lang="en-US" dirty="0" err="1" smtClean="0"/>
              <a:t>stædige</a:t>
            </a:r>
            <a:r>
              <a:rPr lang="en-US" dirty="0" smtClean="0"/>
              <a:t> </a:t>
            </a:r>
            <a:r>
              <a:rPr lang="en-US" dirty="0" err="1" smtClean="0"/>
              <a:t>stenhjerter</a:t>
            </a:r>
            <a:r>
              <a:rPr lang="en-US" dirty="0" smtClean="0"/>
              <a:t> og </a:t>
            </a:r>
            <a:r>
              <a:rPr lang="en-US" dirty="0" err="1" smtClean="0"/>
              <a:t>istedet</a:t>
            </a:r>
            <a:r>
              <a:rPr lang="en-US" dirty="0" smtClean="0"/>
              <a:t> give </a:t>
            </a:r>
            <a:r>
              <a:rPr lang="en-US" dirty="0" err="1" smtClean="0"/>
              <a:t>os</a:t>
            </a:r>
            <a:r>
              <a:rPr lang="en-US" dirty="0" smtClean="0"/>
              <a:t> et </a:t>
            </a:r>
            <a:r>
              <a:rPr lang="en-US" dirty="0" err="1" smtClean="0"/>
              <a:t>lydhørt</a:t>
            </a:r>
            <a:r>
              <a:rPr lang="en-US" dirty="0" smtClean="0"/>
              <a:t> </a:t>
            </a:r>
            <a:r>
              <a:rPr lang="en-US" dirty="0" err="1" smtClean="0"/>
              <a:t>hjerte</a:t>
            </a:r>
            <a:r>
              <a:rPr lang="en-US" dirty="0" smtClean="0"/>
              <a:t> og Hans </a:t>
            </a:r>
            <a:r>
              <a:rPr lang="en-US" dirty="0" err="1" smtClean="0"/>
              <a:t>Ånd</a:t>
            </a:r>
            <a:endParaRPr lang="da-DK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/>
              <a:t>Mark 6. 45 - 52 (Fokus på vers 51 &amp; </a:t>
            </a:r>
            <a:r>
              <a:rPr lang="nb-NO" dirty="0" smtClean="0"/>
              <a:t>52</a:t>
            </a:r>
            <a:br>
              <a:rPr lang="nb-NO" dirty="0" smtClean="0"/>
            </a:br>
            <a:r>
              <a:rPr lang="nb-NO" dirty="0" smtClean="0"/>
              <a:t>)Mark </a:t>
            </a:r>
            <a:r>
              <a:rPr lang="nb-NO" dirty="0"/>
              <a:t>8. </a:t>
            </a:r>
            <a:r>
              <a:rPr lang="nb-NO" dirty="0" smtClean="0"/>
              <a:t>17 – 21)</a:t>
            </a:r>
            <a:r>
              <a:rPr lang="nb-NO" dirty="0"/>
              <a:t/>
            </a:r>
            <a:br>
              <a:rPr lang="nb-NO" dirty="0"/>
            </a:br>
            <a:r>
              <a:rPr lang="nb-NO" dirty="0" smtClean="0"/>
              <a:t>)Mark </a:t>
            </a:r>
            <a:r>
              <a:rPr lang="nb-NO" dirty="0"/>
              <a:t>16.14 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err="1" smtClean="0"/>
              <a:t>Ez</a:t>
            </a:r>
            <a:r>
              <a:rPr lang="nb-NO" dirty="0" smtClean="0"/>
              <a:t> </a:t>
            </a:r>
            <a:r>
              <a:rPr lang="nb-NO" dirty="0"/>
              <a:t>36. 26 </a:t>
            </a:r>
            <a:r>
              <a:rPr lang="nb-NO" dirty="0" smtClean="0"/>
              <a:t>– </a:t>
            </a:r>
            <a:r>
              <a:rPr lang="nb-NO" dirty="0"/>
              <a:t>27 </a:t>
            </a:r>
          </a:p>
          <a:p>
            <a:endParaRPr lang="da-DK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Hos </a:t>
            </a:r>
            <a:r>
              <a:rPr lang="en-US" b="1" dirty="0" err="1"/>
              <a:t>Gud</a:t>
            </a:r>
            <a:r>
              <a:rPr lang="en-US" b="1" dirty="0"/>
              <a:t> kan vi </a:t>
            </a:r>
            <a:r>
              <a:rPr lang="en-US" b="1" dirty="0" err="1"/>
              <a:t>få</a:t>
            </a:r>
            <a:r>
              <a:rPr lang="en-US" b="1" dirty="0"/>
              <a:t> </a:t>
            </a:r>
            <a:r>
              <a:rPr lang="en-US" b="1" dirty="0" err="1"/>
              <a:t>vantro</a:t>
            </a:r>
            <a:r>
              <a:rPr lang="en-US" b="1" dirty="0"/>
              <a:t> &amp; </a:t>
            </a:r>
            <a:r>
              <a:rPr lang="en-US" b="1" dirty="0" err="1"/>
              <a:t>hårde</a:t>
            </a:r>
            <a:r>
              <a:rPr lang="en-US" b="1" dirty="0"/>
              <a:t> </a:t>
            </a:r>
            <a:r>
              <a:rPr lang="en-US" b="1" dirty="0" err="1"/>
              <a:t>hjerter</a:t>
            </a:r>
            <a:r>
              <a:rPr lang="en-US" b="1" dirty="0"/>
              <a:t> </a:t>
            </a:r>
            <a:r>
              <a:rPr lang="en-US" b="1" dirty="0" err="1"/>
              <a:t>byttet</a:t>
            </a:r>
            <a:r>
              <a:rPr lang="en-US" b="1" dirty="0"/>
              <a:t> til </a:t>
            </a:r>
            <a:r>
              <a:rPr lang="en-US" b="1" dirty="0" err="1"/>
              <a:t>nye</a:t>
            </a:r>
            <a:r>
              <a:rPr lang="en-US" b="1" dirty="0"/>
              <a:t> </a:t>
            </a:r>
            <a:r>
              <a:rPr lang="en-US" b="1" dirty="0" err="1"/>
              <a:t>Åndsfyldte</a:t>
            </a:r>
            <a:r>
              <a:rPr lang="en-US" b="1" dirty="0"/>
              <a:t> </a:t>
            </a:r>
            <a:r>
              <a:rPr lang="en-US" b="1" dirty="0" err="1"/>
              <a:t>hjerter</a:t>
            </a:r>
            <a:r>
              <a:rPr lang="en-US" b="1" dirty="0" smtClean="0"/>
              <a:t>!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b="1" dirty="0" smtClean="0"/>
              <a:t>At </a:t>
            </a:r>
            <a:r>
              <a:rPr lang="en-US" b="1" dirty="0" err="1" smtClean="0"/>
              <a:t>når</a:t>
            </a:r>
            <a:r>
              <a:rPr lang="en-US" b="1" dirty="0" smtClean="0"/>
              <a:t> vi lever med Jesus,  er det </a:t>
            </a:r>
            <a:r>
              <a:rPr lang="en-US" b="1" dirty="0" err="1" smtClean="0"/>
              <a:t>overnaturlige</a:t>
            </a:r>
            <a:r>
              <a:rPr lang="en-US" b="1" dirty="0" smtClean="0"/>
              <a:t> </a:t>
            </a:r>
            <a:r>
              <a:rPr lang="en-US" b="1" dirty="0" err="1" smtClean="0"/>
              <a:t>naturligt</a:t>
            </a:r>
            <a:r>
              <a:rPr lang="en-US" b="1" dirty="0" smtClean="0"/>
              <a:t>, </a:t>
            </a:r>
            <a:r>
              <a:rPr lang="en-US" b="1" dirty="0" err="1" smtClean="0"/>
              <a:t>også</a:t>
            </a:r>
            <a:r>
              <a:rPr lang="en-US" b="1" dirty="0" smtClean="0"/>
              <a:t> for </a:t>
            </a:r>
            <a:r>
              <a:rPr lang="en-US" b="1" dirty="0" err="1" smtClean="0"/>
              <a:t>os</a:t>
            </a:r>
            <a:endParaRPr lang="en-US" dirty="0"/>
          </a:p>
          <a:p>
            <a:endParaRPr lang="da-DK" sz="12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122991"/>
            <a:ext cx="4768651" cy="1596211"/>
          </a:xfrm>
        </p:spPr>
        <p:txBody>
          <a:bodyPr/>
          <a:lstStyle/>
          <a:p>
            <a:r>
              <a:rPr lang="da-DK" sz="1200" dirty="0" smtClean="0"/>
              <a:t>Hvad fylder du dit liv med?</a:t>
            </a:r>
          </a:p>
          <a:p>
            <a:r>
              <a:rPr lang="da-DK" dirty="0" smtClean="0"/>
              <a:t>Hvordan oplever du at det overnaturlige er naturligt i dit liv/din hverdag?</a:t>
            </a:r>
          </a:p>
          <a:p>
            <a:r>
              <a:rPr lang="da-DK" sz="1200" dirty="0" smtClean="0"/>
              <a:t>Er der særlige områder i dit/jeres liv, hvor hjertet er blevet hårdt/sløvt/dulmet/ligegyldigt og du ikke angrer?</a:t>
            </a:r>
            <a:endParaRPr lang="da-DK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5319571"/>
            <a:ext cx="4791301" cy="1074283"/>
          </a:xfrm>
        </p:spPr>
        <p:txBody>
          <a:bodyPr/>
          <a:lstStyle/>
          <a:p>
            <a:endParaRPr lang="da-DK" sz="1200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xmlns="" id="{4031993A-A90F-4917-A07A-5BCDCCA7170E}"/>
              </a:ext>
            </a:extLst>
          </p:cNvPr>
          <p:cNvSpPr txBox="1">
            <a:spLocks/>
          </p:cNvSpPr>
          <p:nvPr/>
        </p:nvSpPr>
        <p:spPr>
          <a:xfrm>
            <a:off x="7260181" y="3881710"/>
            <a:ext cx="4791301" cy="98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xmlns="" id="{3F1618D5-19AC-4262-9FA0-B7787C7D5480}"/>
              </a:ext>
            </a:extLst>
          </p:cNvPr>
          <p:cNvSpPr txBox="1">
            <a:spLocks/>
          </p:cNvSpPr>
          <p:nvPr/>
        </p:nvSpPr>
        <p:spPr>
          <a:xfrm>
            <a:off x="7256700" y="4223462"/>
            <a:ext cx="4768651" cy="643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 smtClean="0"/>
              <a:t>Hvad fylder du dit liv med? Gør det dit hjerte lydhør for Gud eller gør det dit hjerte hårdt?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4fc67-7e4d-4af3-b66e-0e0e8a142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172</Words>
  <Application>Microsoft Macintosh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Wisp</vt:lpstr>
      <vt:lpstr>think-cell Slide</vt:lpstr>
      <vt:lpstr>Hvad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admin</cp:lastModifiedBy>
  <cp:revision>15</cp:revision>
  <dcterms:created xsi:type="dcterms:W3CDTF">2019-08-19T18:08:22Z</dcterms:created>
  <dcterms:modified xsi:type="dcterms:W3CDTF">2024-10-15T06:11:13Z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