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9" r:id="rId5"/>
    <p:sldId id="260" r:id="rId6"/>
  </p:sldIdLst>
  <p:sldSz cx="12192000" cy="6858000"/>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showGuides="1">
      <p:cViewPr varScale="1">
        <p:scale>
          <a:sx n="94" d="100"/>
          <a:sy n="94" d="100"/>
        </p:scale>
        <p:origin x="768"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8/16/20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8/16/20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1"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8/16/20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2"/>
            </p:custDataLst>
            <p:extLst>
              <p:ext uri="{D42A27DB-BD31-4B8C-83A1-F6EECF244321}">
                <p14:modId xmlns:p14="http://schemas.microsoft.com/office/powerpoint/2010/main" val="2767264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69"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p:txBody>
          <a:bodyPr/>
          <a:lstStyle/>
          <a:p>
            <a:r>
              <a:rPr lang="da-DK" dirty="0"/>
              <a:t>Troen på Jesus og vores personlige identitet</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p:txBody>
          <a:bodyPr>
            <a:normAutofit fontScale="92500" lnSpcReduction="20000"/>
          </a:bodyPr>
          <a:lstStyle/>
          <a:p>
            <a:r>
              <a:rPr lang="da-DK" dirty="0"/>
              <a:t>Paulus ridser op sin personlige livshistorie og deler det op i to kapitel, Livet før troen på Jesus og livet efter troen.</a:t>
            </a:r>
          </a:p>
          <a:p>
            <a:r>
              <a:rPr lang="da-DK" dirty="0"/>
              <a:t>Før Jesus var hans stolthed og identitet knyttet til:</a:t>
            </a:r>
          </a:p>
          <a:p>
            <a:r>
              <a:rPr lang="da-DK" dirty="0"/>
              <a:t>- Hans etniske og nationale identitet.</a:t>
            </a:r>
          </a:p>
          <a:p>
            <a:r>
              <a:rPr lang="da-DK" dirty="0"/>
              <a:t>- Hans religiøse uddannelses identitet.</a:t>
            </a:r>
          </a:p>
          <a:p>
            <a:pPr marL="171450" indent="-171450">
              <a:buFontTx/>
              <a:buChar char="-"/>
            </a:pPr>
            <a:r>
              <a:rPr lang="da-DK" dirty="0"/>
              <a:t>Hans moralske og etiske identitet.</a:t>
            </a:r>
          </a:p>
          <a:p>
            <a:r>
              <a:rPr lang="da-DK" dirty="0"/>
              <a:t>Efter mødes med Jesus Indså han at</a:t>
            </a:r>
          </a:p>
          <a:p>
            <a:pPr marL="171450" indent="-171450">
              <a:buFontTx/>
              <a:buChar char="-"/>
            </a:pPr>
            <a:r>
              <a:rPr lang="da-DK" dirty="0"/>
              <a:t>Al hans tidligere identiteter var KØD.</a:t>
            </a:r>
          </a:p>
          <a:p>
            <a:pPr marL="171450" indent="-171450">
              <a:buFontTx/>
              <a:buChar char="-"/>
            </a:pPr>
            <a:r>
              <a:rPr lang="da-DK" dirty="0"/>
              <a:t>Al hans tidligere identiteter var TAB.</a:t>
            </a:r>
          </a:p>
          <a:p>
            <a:pPr marL="171450" indent="-171450">
              <a:buFontTx/>
              <a:buChar char="-"/>
            </a:pPr>
            <a:r>
              <a:rPr lang="da-DK" dirty="0"/>
              <a:t>Nu er hans tidligere identitet fundet i Jesus Kristus og Guds kærlighed</a:t>
            </a:r>
          </a:p>
          <a:p>
            <a:pPr marL="171450" indent="-171450">
              <a:buFontTx/>
              <a:buChar char="-"/>
            </a:pPr>
            <a:endParaRPr lang="da-DK" dirty="0"/>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dirty="0"/>
              <a:t>Dog, hvad jeg havde af fortjeneste, det regner jeg nu på grund af Kristus for tab.  Ja, jeg regner så vist alt for tab på grund af det langt større at kende Kristus Jesus, min Herre. </a:t>
            </a:r>
            <a:r>
              <a:rPr lang="da-DK" dirty="0" err="1"/>
              <a:t>Filipperbrevet</a:t>
            </a:r>
            <a:r>
              <a:rPr lang="da-DK" dirty="0"/>
              <a:t> 3:7-8</a:t>
            </a:r>
            <a:endParaRPr lang="da-DK" sz="1200" dirty="0"/>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p:txBody>
          <a:bodyPr/>
          <a:lstStyle/>
          <a:p>
            <a:r>
              <a:rPr lang="da-DK" dirty="0"/>
              <a:t>Hvis Jesus kommer ind i et menneskes liv, så vil det udfordre og påvirke vores personlige identitet, han vil rykke rundt på vores livs indretning og skabe et nyt centrum.</a:t>
            </a:r>
            <a:endParaRPr lang="da-DK" sz="1200" dirty="0"/>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51625" y="2017337"/>
            <a:ext cx="4768651" cy="1832804"/>
          </a:xfrm>
        </p:spPr>
        <p:txBody>
          <a:bodyPr/>
          <a:lstStyle/>
          <a:p>
            <a:r>
              <a:rPr lang="da-DK" dirty="0"/>
              <a:t>Hvilke identiteter/roller definere dig som person</a:t>
            </a:r>
          </a:p>
          <a:p>
            <a:pPr marL="0" indent="0">
              <a:buNone/>
            </a:pPr>
            <a:r>
              <a:rPr lang="da-DK" dirty="0"/>
              <a:t>(Mand/kvinde, Søn/datter, Forældre, ægtefælde, Stilling, Personlighed, alder, evner, status osv.</a:t>
            </a:r>
          </a:p>
          <a:p>
            <a:r>
              <a:rPr lang="da-DK" dirty="0"/>
              <a:t>På hvilken måde har din tro (på Jesus) præget og udfordret dit syn på dig selv?</a:t>
            </a:r>
          </a:p>
          <a:p>
            <a:r>
              <a:rPr lang="da-DK" dirty="0"/>
              <a:t>Ser du nogen spænding mellem det at være kristen og dansk statsborger i dagens Danmark? </a:t>
            </a:r>
          </a:p>
          <a:p>
            <a:pPr marL="0" indent="0">
              <a:buNone/>
            </a:pPr>
            <a:endParaRPr lang="da-DK" dirty="0"/>
          </a:p>
          <a:p>
            <a:endParaRPr lang="da-DK" dirty="0"/>
          </a:p>
          <a:p>
            <a:r>
              <a:rPr lang="da-DK" sz="1200" dirty="0"/>
              <a:t>Hvornår har du sidst delt med en anden hvad din tro </a:t>
            </a:r>
            <a:r>
              <a:rPr lang="da-DK" sz="1200"/>
              <a:t>på Jesus betyder for dig?</a:t>
            </a:r>
            <a:endParaRPr lang="da-DK" sz="1200" dirty="0"/>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5319571"/>
            <a:ext cx="4791301" cy="1074283"/>
          </a:xfrm>
        </p:spPr>
        <p:txBody>
          <a:bodyPr/>
          <a:lstStyle/>
          <a:p>
            <a:r>
              <a:rPr lang="da-DK" sz="1200" dirty="0"/>
              <a:t>(KF UDFYLDER)</a:t>
            </a:r>
          </a:p>
          <a:p>
            <a:endParaRPr lang="da-DK" sz="1200" dirty="0"/>
          </a:p>
          <a:p>
            <a:endParaRPr lang="da-DK" sz="1200" dirty="0"/>
          </a:p>
        </p:txBody>
      </p:sp>
      <p:sp>
        <p:nvSpPr>
          <p:cNvPr id="9" name="Text Placeholder 6">
            <a:extLst>
              <a:ext uri="{FF2B5EF4-FFF2-40B4-BE49-F238E27FC236}">
                <a16:creationId xmlns:a16="http://schemas.microsoft.com/office/drawing/2014/main" id="{4031993A-A90F-4917-A07A-5BCDCCA7170E}"/>
              </a:ext>
            </a:extLst>
          </p:cNvPr>
          <p:cNvSpPr txBox="1">
            <a:spLocks/>
          </p:cNvSpPr>
          <p:nvPr/>
        </p:nvSpPr>
        <p:spPr>
          <a:xfrm>
            <a:off x="7260181" y="3881710"/>
            <a:ext cx="4791301" cy="98564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p:txBody>
      </p:sp>
      <p:sp>
        <p:nvSpPr>
          <p:cNvPr id="10" name="Text Placeholder 5">
            <a:extLst>
              <a:ext uri="{FF2B5EF4-FFF2-40B4-BE49-F238E27FC236}">
                <a16:creationId xmlns:a16="http://schemas.microsoft.com/office/drawing/2014/main" id="{3F1618D5-19AC-4262-9FA0-B7787C7D5480}"/>
              </a:ext>
            </a:extLst>
          </p:cNvPr>
          <p:cNvSpPr txBox="1">
            <a:spLocks/>
          </p:cNvSpPr>
          <p:nvPr/>
        </p:nvSpPr>
        <p:spPr>
          <a:xfrm>
            <a:off x="7256700" y="4223462"/>
            <a:ext cx="4768651" cy="643890"/>
          </a:xfrm>
          <a:prstGeom prst="rect">
            <a:avLst/>
          </a:prstGeom>
        </p:spPr>
        <p:txBody>
          <a:bodyPr vert="horz" lIns="91440" tIns="45720" rIns="91440" bIns="45720" rtlCol="0">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p:txBody>
      </p:sp>
    </p:spTree>
    <p:extLst>
      <p:ext uri="{BB962C8B-B14F-4D97-AF65-F5344CB8AC3E}">
        <p14:creationId xmlns:p14="http://schemas.microsoft.com/office/powerpoint/2010/main" val="2588163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AC45015A-B134-4395-9489-136FBDA7DEEB}"/>
              </a:ext>
            </a:extLst>
          </p:cNvPr>
          <p:cNvGraphicFramePr>
            <a:graphicFrameLocks noChangeAspect="1"/>
          </p:cNvGraphicFramePr>
          <p:nvPr>
            <p:custDataLst>
              <p:tags r:id="rId2"/>
            </p:custDataLst>
            <p:extLst>
              <p:ext uri="{D42A27DB-BD31-4B8C-83A1-F6EECF244321}">
                <p14:modId xmlns:p14="http://schemas.microsoft.com/office/powerpoint/2010/main" val="425099913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89" name="think-cell Slide" r:id="rId5" imgW="470" imgH="469" progId="TCLayout.ActiveDocument.1">
                  <p:embed/>
                </p:oleObj>
              </mc:Choice>
              <mc:Fallback>
                <p:oleObj name="think-cell Slide" r:id="rId5" imgW="470" imgH="469" progId="TCLayout.ActiveDocument.1">
                  <p:embed/>
                  <p:pic>
                    <p:nvPicPr>
                      <p:cNvPr id="9" name="Object 8" hidden="1">
                        <a:extLst>
                          <a:ext uri="{FF2B5EF4-FFF2-40B4-BE49-F238E27FC236}">
                            <a16:creationId xmlns:a16="http://schemas.microsoft.com/office/drawing/2014/main" id="{AC45015A-B134-4395-9489-136FBDA7DEEB}"/>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8" name="Rectangle 7" hidden="1">
            <a:extLst>
              <a:ext uri="{FF2B5EF4-FFF2-40B4-BE49-F238E27FC236}">
                <a16:creationId xmlns:a16="http://schemas.microsoft.com/office/drawing/2014/main" id="{FC575736-EA0C-41B6-B652-FC412E924E8F}"/>
              </a:ext>
            </a:extLst>
          </p:cNvPr>
          <p:cNvSpPr/>
          <p:nvPr>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da-DK" sz="2400" b="1" dirty="0">
              <a:latin typeface="Century Gothic" panose="020B0502020202020204" pitchFamily="34" charset="0"/>
              <a:ea typeface="+mj-ea"/>
              <a:cs typeface="+mj-cs"/>
              <a:sym typeface="Century Gothic" panose="020B0502020202020204" pitchFamily="34" charset="0"/>
            </a:endParaRPr>
          </a:p>
        </p:txBody>
      </p:sp>
      <p:sp>
        <p:nvSpPr>
          <p:cNvPr id="2" name="Title 1">
            <a:extLst>
              <a:ext uri="{FF2B5EF4-FFF2-40B4-BE49-F238E27FC236}">
                <a16:creationId xmlns:a16="http://schemas.microsoft.com/office/drawing/2014/main" id="{E0D67481-EBE4-4C60-ACDB-1764464B65A4}"/>
              </a:ext>
            </a:extLst>
          </p:cNvPr>
          <p:cNvSpPr>
            <a:spLocks noGrp="1"/>
          </p:cNvSpPr>
          <p:nvPr>
            <p:ph type="title"/>
          </p:nvPr>
        </p:nvSpPr>
        <p:spPr/>
        <p:txBody>
          <a:bodyPr/>
          <a:lstStyle/>
          <a:p>
            <a:r>
              <a:rPr lang="da-DK" b="1" dirty="0"/>
              <a:t>EN SULTEN TRO</a:t>
            </a:r>
            <a:endParaRPr lang="da-DK" dirty="0"/>
          </a:p>
        </p:txBody>
      </p:sp>
      <p:sp>
        <p:nvSpPr>
          <p:cNvPr id="3" name="Text Placeholder 2">
            <a:extLst>
              <a:ext uri="{FF2B5EF4-FFF2-40B4-BE49-F238E27FC236}">
                <a16:creationId xmlns:a16="http://schemas.microsoft.com/office/drawing/2014/main" id="{039C5902-E436-4858-9EA0-C33860D0843D}"/>
              </a:ext>
            </a:extLst>
          </p:cNvPr>
          <p:cNvSpPr>
            <a:spLocks noGrp="1"/>
          </p:cNvSpPr>
          <p:nvPr>
            <p:ph type="body" sz="half" idx="2"/>
          </p:nvPr>
        </p:nvSpPr>
        <p:spPr/>
        <p:txBody>
          <a:bodyPr>
            <a:normAutofit lnSpcReduction="10000"/>
          </a:bodyPr>
          <a:lstStyle/>
          <a:p>
            <a:r>
              <a:rPr lang="en-US" dirty="0"/>
              <a:t>Vi </a:t>
            </a:r>
            <a:r>
              <a:rPr lang="en-US" dirty="0" err="1"/>
              <a:t>ved</a:t>
            </a:r>
            <a:r>
              <a:rPr lang="en-US" dirty="0"/>
              <a:t> </a:t>
            </a:r>
            <a:r>
              <a:rPr lang="en-US" dirty="0" err="1"/>
              <a:t>alle</a:t>
            </a:r>
            <a:r>
              <a:rPr lang="en-US" dirty="0"/>
              <a:t> </a:t>
            </a:r>
            <a:r>
              <a:rPr lang="en-US" dirty="0" err="1"/>
              <a:t>hvordan</a:t>
            </a:r>
            <a:r>
              <a:rPr lang="en-US" dirty="0"/>
              <a:t> det </a:t>
            </a:r>
            <a:r>
              <a:rPr lang="en-US" dirty="0" err="1"/>
              <a:t>føles</a:t>
            </a:r>
            <a:r>
              <a:rPr lang="en-US" dirty="0"/>
              <a:t> at </a:t>
            </a:r>
            <a:r>
              <a:rPr lang="en-US" dirty="0" err="1"/>
              <a:t>være</a:t>
            </a:r>
            <a:r>
              <a:rPr lang="en-US" dirty="0"/>
              <a:t> </a:t>
            </a:r>
            <a:r>
              <a:rPr lang="en-US" dirty="0" err="1"/>
              <a:t>sulten</a:t>
            </a:r>
            <a:r>
              <a:rPr lang="en-US" dirty="0"/>
              <a:t> – </a:t>
            </a:r>
            <a:r>
              <a:rPr lang="en-US" dirty="0" err="1"/>
              <a:t>så</a:t>
            </a:r>
            <a:r>
              <a:rPr lang="en-US" dirty="0"/>
              <a:t> </a:t>
            </a:r>
            <a:r>
              <a:rPr lang="en-US" dirty="0" err="1"/>
              <a:t>sulten</a:t>
            </a:r>
            <a:r>
              <a:rPr lang="en-US" dirty="0"/>
              <a:t> at man </a:t>
            </a:r>
            <a:r>
              <a:rPr lang="en-US" dirty="0" err="1"/>
              <a:t>næsten</a:t>
            </a:r>
            <a:r>
              <a:rPr lang="en-US" dirty="0"/>
              <a:t> </a:t>
            </a:r>
            <a:r>
              <a:rPr lang="en-US" dirty="0" err="1"/>
              <a:t>ikke</a:t>
            </a:r>
            <a:r>
              <a:rPr lang="en-US" dirty="0"/>
              <a:t> </a:t>
            </a:r>
            <a:r>
              <a:rPr lang="en-US" dirty="0" err="1"/>
              <a:t>kan</a:t>
            </a:r>
            <a:r>
              <a:rPr lang="en-US" dirty="0"/>
              <a:t> </a:t>
            </a:r>
            <a:r>
              <a:rPr lang="en-US" dirty="0" err="1"/>
              <a:t>tænke</a:t>
            </a:r>
            <a:r>
              <a:rPr lang="en-US" dirty="0"/>
              <a:t> </a:t>
            </a:r>
            <a:r>
              <a:rPr lang="en-US" dirty="0" err="1"/>
              <a:t>på</a:t>
            </a:r>
            <a:r>
              <a:rPr lang="en-US" dirty="0"/>
              <a:t> </a:t>
            </a:r>
            <a:r>
              <a:rPr lang="en-US" dirty="0" err="1"/>
              <a:t>andet</a:t>
            </a:r>
            <a:r>
              <a:rPr lang="en-US" dirty="0"/>
              <a:t> end </a:t>
            </a:r>
            <a:r>
              <a:rPr lang="en-US" dirty="0" err="1"/>
              <a:t>ens</a:t>
            </a:r>
            <a:r>
              <a:rPr lang="en-US" dirty="0"/>
              <a:t> </a:t>
            </a:r>
            <a:r>
              <a:rPr lang="en-US" dirty="0" err="1"/>
              <a:t>næste</a:t>
            </a:r>
            <a:r>
              <a:rPr lang="en-US" dirty="0"/>
              <a:t> </a:t>
            </a:r>
            <a:r>
              <a:rPr lang="en-US" dirty="0" err="1"/>
              <a:t>måltid</a:t>
            </a:r>
            <a:endParaRPr lang="en-US" dirty="0"/>
          </a:p>
          <a:p>
            <a:r>
              <a:rPr lang="en-US" dirty="0"/>
              <a:t>Men </a:t>
            </a:r>
            <a:r>
              <a:rPr lang="en-US" dirty="0" err="1"/>
              <a:t>sult</a:t>
            </a:r>
            <a:r>
              <a:rPr lang="en-US" dirty="0"/>
              <a:t> </a:t>
            </a:r>
            <a:r>
              <a:rPr lang="en-US" dirty="0" err="1"/>
              <a:t>er</a:t>
            </a:r>
            <a:r>
              <a:rPr lang="en-US" dirty="0"/>
              <a:t> </a:t>
            </a:r>
            <a:r>
              <a:rPr lang="en-US" dirty="0" err="1"/>
              <a:t>ikke</a:t>
            </a:r>
            <a:r>
              <a:rPr lang="en-US" dirty="0"/>
              <a:t> </a:t>
            </a:r>
            <a:r>
              <a:rPr lang="en-US" dirty="0" err="1"/>
              <a:t>kun</a:t>
            </a:r>
            <a:r>
              <a:rPr lang="en-US" dirty="0"/>
              <a:t> </a:t>
            </a:r>
            <a:r>
              <a:rPr lang="en-US" dirty="0" err="1"/>
              <a:t>en</a:t>
            </a:r>
            <a:r>
              <a:rPr lang="en-US" dirty="0"/>
              <a:t> </a:t>
            </a:r>
            <a:r>
              <a:rPr lang="en-US" dirty="0" err="1"/>
              <a:t>fysisk</a:t>
            </a:r>
            <a:r>
              <a:rPr lang="en-US" dirty="0"/>
              <a:t> </a:t>
            </a:r>
            <a:r>
              <a:rPr lang="en-US" dirty="0" err="1"/>
              <a:t>følelse</a:t>
            </a:r>
            <a:r>
              <a:rPr lang="en-US" dirty="0"/>
              <a:t> for </a:t>
            </a:r>
            <a:r>
              <a:rPr lang="en-US" dirty="0" err="1"/>
              <a:t>os</a:t>
            </a:r>
            <a:r>
              <a:rPr lang="en-US" dirty="0"/>
              <a:t> </a:t>
            </a:r>
            <a:r>
              <a:rPr lang="en-US" dirty="0" err="1"/>
              <a:t>mennesker</a:t>
            </a:r>
            <a:r>
              <a:rPr lang="en-US" dirty="0"/>
              <a:t>, det </a:t>
            </a:r>
            <a:r>
              <a:rPr lang="en-US" dirty="0" err="1"/>
              <a:t>er</a:t>
            </a:r>
            <a:r>
              <a:rPr lang="en-US" dirty="0"/>
              <a:t> </a:t>
            </a:r>
            <a:r>
              <a:rPr lang="en-US" dirty="0" err="1"/>
              <a:t>også</a:t>
            </a:r>
            <a:r>
              <a:rPr lang="en-US" dirty="0"/>
              <a:t> </a:t>
            </a:r>
            <a:r>
              <a:rPr lang="en-US" dirty="0" err="1"/>
              <a:t>en</a:t>
            </a:r>
            <a:r>
              <a:rPr lang="en-US" dirty="0"/>
              <a:t> </a:t>
            </a:r>
            <a:r>
              <a:rPr lang="en-US" dirty="0" err="1"/>
              <a:t>åndelig</a:t>
            </a:r>
            <a:r>
              <a:rPr lang="en-US" dirty="0"/>
              <a:t> </a:t>
            </a:r>
            <a:r>
              <a:rPr lang="en-US" dirty="0" err="1"/>
              <a:t>tilstand</a:t>
            </a:r>
            <a:r>
              <a:rPr lang="en-US" dirty="0"/>
              <a:t>. </a:t>
            </a:r>
          </a:p>
          <a:p>
            <a:r>
              <a:rPr lang="en-US" dirty="0"/>
              <a:t>At </a:t>
            </a:r>
            <a:r>
              <a:rPr lang="en-US" dirty="0" err="1"/>
              <a:t>være</a:t>
            </a:r>
            <a:r>
              <a:rPr lang="en-US" dirty="0"/>
              <a:t> </a:t>
            </a:r>
            <a:r>
              <a:rPr lang="en-US" dirty="0" err="1"/>
              <a:t>åndeligt</a:t>
            </a:r>
            <a:r>
              <a:rPr lang="en-US" dirty="0"/>
              <a:t> </a:t>
            </a:r>
            <a:r>
              <a:rPr lang="en-US" dirty="0" err="1"/>
              <a:t>sulten</a:t>
            </a:r>
            <a:r>
              <a:rPr lang="en-US" dirty="0"/>
              <a:t> </a:t>
            </a:r>
            <a:r>
              <a:rPr lang="en-US" dirty="0" err="1"/>
              <a:t>er</a:t>
            </a:r>
            <a:r>
              <a:rPr lang="en-US" dirty="0"/>
              <a:t> at </a:t>
            </a:r>
            <a:r>
              <a:rPr lang="en-US" dirty="0" err="1"/>
              <a:t>være</a:t>
            </a:r>
            <a:r>
              <a:rPr lang="en-US" dirty="0"/>
              <a:t> </a:t>
            </a:r>
            <a:r>
              <a:rPr lang="en-US" dirty="0" err="1"/>
              <a:t>sulten</a:t>
            </a:r>
            <a:r>
              <a:rPr lang="en-US" dirty="0"/>
              <a:t> for det </a:t>
            </a:r>
            <a:r>
              <a:rPr lang="en-US" dirty="0" err="1"/>
              <a:t>som</a:t>
            </a:r>
            <a:r>
              <a:rPr lang="en-US" dirty="0"/>
              <a:t> </a:t>
            </a:r>
            <a:r>
              <a:rPr lang="en-US" dirty="0" err="1"/>
              <a:t>Gud</a:t>
            </a:r>
            <a:r>
              <a:rPr lang="en-US" dirty="0"/>
              <a:t> </a:t>
            </a:r>
            <a:r>
              <a:rPr lang="en-US" dirty="0" err="1"/>
              <a:t>er</a:t>
            </a:r>
            <a:r>
              <a:rPr lang="en-US" dirty="0"/>
              <a:t> </a:t>
            </a:r>
            <a:r>
              <a:rPr lang="en-US" dirty="0" err="1"/>
              <a:t>sulten</a:t>
            </a:r>
            <a:r>
              <a:rPr lang="en-US" dirty="0"/>
              <a:t> </a:t>
            </a:r>
            <a:r>
              <a:rPr lang="en-US" dirty="0" err="1"/>
              <a:t>efter</a:t>
            </a:r>
            <a:r>
              <a:rPr lang="en-US" dirty="0"/>
              <a:t>.</a:t>
            </a:r>
          </a:p>
          <a:p>
            <a:r>
              <a:rPr lang="en-US" dirty="0"/>
              <a:t>At </a:t>
            </a:r>
            <a:r>
              <a:rPr lang="en-US" dirty="0" err="1"/>
              <a:t>være</a:t>
            </a:r>
            <a:r>
              <a:rPr lang="en-US" dirty="0"/>
              <a:t> </a:t>
            </a:r>
            <a:r>
              <a:rPr lang="en-US" dirty="0" err="1"/>
              <a:t>sulten</a:t>
            </a:r>
            <a:r>
              <a:rPr lang="en-US" dirty="0"/>
              <a:t> </a:t>
            </a:r>
            <a:r>
              <a:rPr lang="en-US" dirty="0" err="1"/>
              <a:t>efter</a:t>
            </a:r>
            <a:r>
              <a:rPr lang="en-US" dirty="0"/>
              <a:t> </a:t>
            </a:r>
            <a:r>
              <a:rPr lang="en-US" dirty="0" err="1"/>
              <a:t>Guds</a:t>
            </a:r>
            <a:r>
              <a:rPr lang="en-US" dirty="0"/>
              <a:t> </a:t>
            </a:r>
            <a:r>
              <a:rPr lang="en-US" dirty="0" err="1"/>
              <a:t>rige</a:t>
            </a:r>
            <a:r>
              <a:rPr lang="en-US" dirty="0"/>
              <a:t>, </a:t>
            </a:r>
            <a:r>
              <a:rPr lang="en-US" dirty="0" err="1"/>
              <a:t>betyder</a:t>
            </a:r>
            <a:r>
              <a:rPr lang="en-US" dirty="0"/>
              <a:t> at man har </a:t>
            </a:r>
            <a:r>
              <a:rPr lang="en-US" dirty="0" err="1"/>
              <a:t>en</a:t>
            </a:r>
            <a:r>
              <a:rPr lang="en-US" dirty="0"/>
              <a:t> </a:t>
            </a:r>
            <a:r>
              <a:rPr lang="en-US" dirty="0" err="1"/>
              <a:t>forventning</a:t>
            </a:r>
            <a:r>
              <a:rPr lang="en-US" dirty="0"/>
              <a:t> </a:t>
            </a:r>
            <a:r>
              <a:rPr lang="en-US" dirty="0" err="1"/>
              <a:t>til</a:t>
            </a:r>
            <a:r>
              <a:rPr lang="en-US" dirty="0"/>
              <a:t> </a:t>
            </a:r>
            <a:r>
              <a:rPr lang="en-US" dirty="0" err="1"/>
              <a:t>Guds</a:t>
            </a:r>
            <a:r>
              <a:rPr lang="en-US" dirty="0"/>
              <a:t> </a:t>
            </a:r>
            <a:r>
              <a:rPr lang="en-US" dirty="0" err="1"/>
              <a:t>indgriben</a:t>
            </a:r>
            <a:r>
              <a:rPr lang="en-US" dirty="0"/>
              <a:t> I </a:t>
            </a:r>
            <a:r>
              <a:rPr lang="en-US" dirty="0" err="1"/>
              <a:t>vores</a:t>
            </a:r>
            <a:r>
              <a:rPr lang="en-US" dirty="0"/>
              <a:t> liv – </a:t>
            </a:r>
            <a:r>
              <a:rPr lang="en-US" dirty="0" err="1"/>
              <a:t>såvel</a:t>
            </a:r>
            <a:r>
              <a:rPr lang="en-US" dirty="0"/>
              <a:t> </a:t>
            </a:r>
            <a:r>
              <a:rPr lang="en-US" dirty="0" err="1"/>
              <a:t>som</a:t>
            </a:r>
            <a:r>
              <a:rPr lang="en-US" dirty="0"/>
              <a:t> for </a:t>
            </a:r>
            <a:r>
              <a:rPr lang="en-US" dirty="0" err="1"/>
              <a:t>vores</a:t>
            </a:r>
            <a:r>
              <a:rPr lang="en-US" dirty="0"/>
              <a:t> </a:t>
            </a:r>
            <a:r>
              <a:rPr lang="en-US" dirty="0" err="1"/>
              <a:t>næstes</a:t>
            </a:r>
            <a:r>
              <a:rPr lang="en-US" dirty="0"/>
              <a:t> liv! </a:t>
            </a:r>
          </a:p>
          <a:p>
            <a:r>
              <a:rPr lang="en-US" dirty="0"/>
              <a:t>Det </a:t>
            </a:r>
            <a:r>
              <a:rPr lang="en-US" dirty="0" err="1"/>
              <a:t>er</a:t>
            </a:r>
            <a:r>
              <a:rPr lang="en-US" dirty="0"/>
              <a:t> </a:t>
            </a:r>
            <a:r>
              <a:rPr lang="en-US" dirty="0" err="1"/>
              <a:t>denne</a:t>
            </a:r>
            <a:r>
              <a:rPr lang="en-US" dirty="0"/>
              <a:t> </a:t>
            </a:r>
            <a:r>
              <a:rPr lang="en-US" dirty="0" err="1"/>
              <a:t>sult</a:t>
            </a:r>
            <a:r>
              <a:rPr lang="en-US" dirty="0"/>
              <a:t> </a:t>
            </a:r>
            <a:r>
              <a:rPr lang="en-US" dirty="0" err="1"/>
              <a:t>som</a:t>
            </a:r>
            <a:r>
              <a:rPr lang="en-US" dirty="0"/>
              <a:t> </a:t>
            </a:r>
            <a:r>
              <a:rPr lang="en-US" dirty="0" err="1"/>
              <a:t>leder</a:t>
            </a:r>
            <a:r>
              <a:rPr lang="en-US" dirty="0"/>
              <a:t> </a:t>
            </a:r>
            <a:r>
              <a:rPr lang="en-US" dirty="0" err="1"/>
              <a:t>os</a:t>
            </a:r>
            <a:r>
              <a:rPr lang="en-US" dirty="0"/>
              <a:t> mod </a:t>
            </a:r>
            <a:r>
              <a:rPr lang="en-US" dirty="0" err="1"/>
              <a:t>en</a:t>
            </a:r>
            <a:r>
              <a:rPr lang="en-US" dirty="0"/>
              <a:t> </a:t>
            </a:r>
            <a:r>
              <a:rPr lang="en-US" dirty="0" err="1"/>
              <a:t>forventing</a:t>
            </a:r>
            <a:r>
              <a:rPr lang="en-US" dirty="0"/>
              <a:t> om “mere” end </a:t>
            </a:r>
            <a:r>
              <a:rPr lang="en-US" dirty="0" err="1"/>
              <a:t>hvad</a:t>
            </a:r>
            <a:r>
              <a:rPr lang="en-US" dirty="0"/>
              <a:t> </a:t>
            </a:r>
            <a:r>
              <a:rPr lang="en-US" dirty="0" err="1"/>
              <a:t>hverdagen</a:t>
            </a:r>
            <a:r>
              <a:rPr lang="en-US" dirty="0"/>
              <a:t> </a:t>
            </a:r>
            <a:r>
              <a:rPr lang="en-US" dirty="0" err="1"/>
              <a:t>byder</a:t>
            </a:r>
            <a:r>
              <a:rPr lang="en-US" dirty="0"/>
              <a:t> </a:t>
            </a:r>
            <a:r>
              <a:rPr lang="en-US" dirty="0" err="1"/>
              <a:t>os</a:t>
            </a:r>
            <a:r>
              <a:rPr lang="en-US" dirty="0"/>
              <a:t> I </a:t>
            </a:r>
            <a:r>
              <a:rPr lang="en-US" dirty="0" err="1"/>
              <a:t>dag</a:t>
            </a:r>
            <a:r>
              <a:rPr lang="en-US" dirty="0"/>
              <a:t>. </a:t>
            </a:r>
            <a:r>
              <a:rPr lang="en-US" dirty="0" err="1"/>
              <a:t>En</a:t>
            </a:r>
            <a:r>
              <a:rPr lang="en-US" dirty="0"/>
              <a:t> </a:t>
            </a:r>
            <a:r>
              <a:rPr lang="en-US" dirty="0" err="1"/>
              <a:t>forventing</a:t>
            </a:r>
            <a:r>
              <a:rPr lang="en-US" dirty="0"/>
              <a:t> om at </a:t>
            </a:r>
            <a:r>
              <a:rPr lang="en-US" dirty="0" err="1"/>
              <a:t>Guds</a:t>
            </a:r>
            <a:r>
              <a:rPr lang="en-US" dirty="0"/>
              <a:t> planer for </a:t>
            </a:r>
            <a:r>
              <a:rPr lang="en-US" dirty="0" err="1"/>
              <a:t>os</a:t>
            </a:r>
            <a:r>
              <a:rPr lang="en-US" dirty="0"/>
              <a:t> </a:t>
            </a:r>
            <a:r>
              <a:rPr lang="en-US" dirty="0" err="1"/>
              <a:t>overstiger</a:t>
            </a:r>
            <a:r>
              <a:rPr lang="en-US" dirty="0"/>
              <a:t> </a:t>
            </a:r>
            <a:r>
              <a:rPr lang="en-US" dirty="0" err="1"/>
              <a:t>vores</a:t>
            </a:r>
            <a:r>
              <a:rPr lang="en-US" dirty="0"/>
              <a:t> </a:t>
            </a:r>
            <a:r>
              <a:rPr lang="en-US" dirty="0" err="1"/>
              <a:t>vildeste</a:t>
            </a:r>
            <a:r>
              <a:rPr lang="en-US" dirty="0"/>
              <a:t> </a:t>
            </a:r>
            <a:r>
              <a:rPr lang="en-US" dirty="0" err="1"/>
              <a:t>forventinger</a:t>
            </a:r>
            <a:r>
              <a:rPr lang="en-US" dirty="0"/>
              <a:t>.</a:t>
            </a:r>
            <a:endParaRPr lang="da-DK" dirty="0"/>
          </a:p>
        </p:txBody>
      </p:sp>
      <p:sp>
        <p:nvSpPr>
          <p:cNvPr id="4" name="Text Placeholder 3">
            <a:extLst>
              <a:ext uri="{FF2B5EF4-FFF2-40B4-BE49-F238E27FC236}">
                <a16:creationId xmlns:a16="http://schemas.microsoft.com/office/drawing/2014/main" id="{3BAB968E-3FD5-4C0A-A6FF-1A4D21A62BC6}"/>
              </a:ext>
            </a:extLst>
          </p:cNvPr>
          <p:cNvSpPr>
            <a:spLocks noGrp="1"/>
          </p:cNvSpPr>
          <p:nvPr>
            <p:ph type="body" sz="quarter" idx="13"/>
          </p:nvPr>
        </p:nvSpPr>
        <p:spPr/>
        <p:txBody>
          <a:bodyPr/>
          <a:lstStyle/>
          <a:p>
            <a:r>
              <a:rPr lang="da-DK" dirty="0"/>
              <a:t>MATT. 5:6, Markus 8:2</a:t>
            </a:r>
          </a:p>
          <a:p>
            <a:r>
              <a:rPr lang="da-DK" i="1" dirty="0"/>
              <a:t>Salige er de, som hungrer og tørster efter retfærdigheden, for de skal mættes.</a:t>
            </a:r>
          </a:p>
          <a:p>
            <a:endParaRPr lang="da-DK" dirty="0"/>
          </a:p>
        </p:txBody>
      </p:sp>
      <p:sp>
        <p:nvSpPr>
          <p:cNvPr id="5" name="Text Placeholder 4">
            <a:extLst>
              <a:ext uri="{FF2B5EF4-FFF2-40B4-BE49-F238E27FC236}">
                <a16:creationId xmlns:a16="http://schemas.microsoft.com/office/drawing/2014/main" id="{6D280F4A-D407-4DF8-BE86-D0E508C6070E}"/>
              </a:ext>
            </a:extLst>
          </p:cNvPr>
          <p:cNvSpPr>
            <a:spLocks noGrp="1"/>
          </p:cNvSpPr>
          <p:nvPr>
            <p:ph type="body" sz="quarter" idx="14"/>
          </p:nvPr>
        </p:nvSpPr>
        <p:spPr/>
        <p:txBody>
          <a:bodyPr/>
          <a:lstStyle/>
          <a:p>
            <a:r>
              <a:rPr lang="da-DK" dirty="0"/>
              <a:t>Vi kan forvente at Guds planer for os overstiger vores vildeste forventninger</a:t>
            </a:r>
          </a:p>
          <a:p>
            <a:r>
              <a:rPr lang="da-DK" dirty="0"/>
              <a:t>Hans planer er måske ikke som vi forventer, men Han ved præcis hvad vi har behov for</a:t>
            </a:r>
          </a:p>
        </p:txBody>
      </p:sp>
      <p:sp>
        <p:nvSpPr>
          <p:cNvPr id="6" name="Text Placeholder 5">
            <a:extLst>
              <a:ext uri="{FF2B5EF4-FFF2-40B4-BE49-F238E27FC236}">
                <a16:creationId xmlns:a16="http://schemas.microsoft.com/office/drawing/2014/main" id="{3E7B737B-67C8-4DEE-82A5-74E649CE1BBA}"/>
              </a:ext>
            </a:extLst>
          </p:cNvPr>
          <p:cNvSpPr>
            <a:spLocks noGrp="1"/>
          </p:cNvSpPr>
          <p:nvPr>
            <p:ph type="body" sz="quarter" idx="15"/>
          </p:nvPr>
        </p:nvSpPr>
        <p:spPr/>
        <p:txBody>
          <a:bodyPr/>
          <a:lstStyle/>
          <a:p>
            <a:r>
              <a:rPr lang="da-DK" sz="1200" dirty="0"/>
              <a:t>Gud bruger sultne, desperate mennesker til at fuldføre hans planer – men hverdagen kan kvæle den desperation. Hvordan kan vi bekæmpe det?</a:t>
            </a:r>
          </a:p>
          <a:p>
            <a:r>
              <a:rPr lang="da-DK" sz="1200" dirty="0"/>
              <a:t>Hvad er din motivation for at kultivere en sult for Gud? Hvordan kan du kultivere en sult?</a:t>
            </a:r>
          </a:p>
          <a:p>
            <a:endParaRPr lang="da-DK" sz="1200" dirty="0"/>
          </a:p>
          <a:p>
            <a:endParaRPr lang="da-DK" sz="1200" dirty="0"/>
          </a:p>
        </p:txBody>
      </p:sp>
      <p:sp>
        <p:nvSpPr>
          <p:cNvPr id="7" name="Text Placeholder 6">
            <a:extLst>
              <a:ext uri="{FF2B5EF4-FFF2-40B4-BE49-F238E27FC236}">
                <a16:creationId xmlns:a16="http://schemas.microsoft.com/office/drawing/2014/main" id="{2AC28D8B-046D-4AC6-9D62-7CE5B51D0C99}"/>
              </a:ext>
            </a:extLst>
          </p:cNvPr>
          <p:cNvSpPr>
            <a:spLocks noGrp="1"/>
          </p:cNvSpPr>
          <p:nvPr>
            <p:ph type="body" sz="quarter" idx="16"/>
          </p:nvPr>
        </p:nvSpPr>
        <p:spPr/>
        <p:txBody>
          <a:bodyPr/>
          <a:lstStyle/>
          <a:p>
            <a:r>
              <a:rPr lang="da-DK" dirty="0"/>
              <a:t>Bed for at vores ‘sult’ må øges</a:t>
            </a:r>
          </a:p>
          <a:p>
            <a:r>
              <a:rPr lang="da-DK" dirty="0"/>
              <a:t>Bed for telt møde i </a:t>
            </a:r>
            <a:r>
              <a:rPr lang="da-DK" dirty="0" err="1"/>
              <a:t>Kær’ene</a:t>
            </a:r>
            <a:endParaRPr lang="da-DK" dirty="0"/>
          </a:p>
          <a:p>
            <a:r>
              <a:rPr lang="da-DK" dirty="0"/>
              <a:t>Næste søndag taler Sven Straarup</a:t>
            </a:r>
          </a:p>
          <a:p>
            <a:pPr marL="0" indent="0">
              <a:buNone/>
            </a:pPr>
            <a:endParaRPr lang="da-DK" dirty="0"/>
          </a:p>
        </p:txBody>
      </p:sp>
      <p:sp>
        <p:nvSpPr>
          <p:cNvPr id="10" name="Rectangle: Rounded Corners 9">
            <a:extLst>
              <a:ext uri="{FF2B5EF4-FFF2-40B4-BE49-F238E27FC236}">
                <a16:creationId xmlns:a16="http://schemas.microsoft.com/office/drawing/2014/main" id="{D83E5A73-28F4-4584-87AB-1A00F2DC0180}"/>
              </a:ext>
            </a:extLst>
          </p:cNvPr>
          <p:cNvSpPr/>
          <p:nvPr/>
        </p:nvSpPr>
        <p:spPr>
          <a:xfrm rot="19963466">
            <a:off x="5165316" y="1144108"/>
            <a:ext cx="3803374" cy="925272"/>
          </a:xfrm>
          <a:prstGeom prst="roundRect">
            <a:avLst/>
          </a:prstGeom>
          <a:noFill/>
          <a:ln w="28575">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5400" b="1" dirty="0">
                <a:solidFill>
                  <a:schemeClr val="accent1"/>
                </a:solidFill>
              </a:rPr>
              <a:t>SAMPLE</a:t>
            </a:r>
          </a:p>
        </p:txBody>
      </p:sp>
      <p:sp>
        <p:nvSpPr>
          <p:cNvPr id="11" name="Text Placeholder 5">
            <a:extLst>
              <a:ext uri="{FF2B5EF4-FFF2-40B4-BE49-F238E27FC236}">
                <a16:creationId xmlns:a16="http://schemas.microsoft.com/office/drawing/2014/main" id="{1123449B-03F6-41C9-89F3-B376A9B98613}"/>
              </a:ext>
            </a:extLst>
          </p:cNvPr>
          <p:cNvSpPr txBox="1">
            <a:spLocks/>
          </p:cNvSpPr>
          <p:nvPr/>
        </p:nvSpPr>
        <p:spPr>
          <a:xfrm>
            <a:off x="7243453" y="3892158"/>
            <a:ext cx="4768651" cy="975193"/>
          </a:xfrm>
          <a:prstGeom prst="rect">
            <a:avLst/>
          </a:prstGeom>
        </p:spPr>
        <p:txBody>
          <a:bodyPr vert="horz" lIns="91440" tIns="45720" rIns="91440" bIns="45720" rtlCol="0">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a:p>
            <a:r>
              <a:rPr lang="da-DK" dirty="0"/>
              <a:t>Sæt 15 min til side hver dag i den kommende uge til at bede om </a:t>
            </a:r>
          </a:p>
          <a:p>
            <a:endParaRPr lang="da-DK" dirty="0"/>
          </a:p>
          <a:p>
            <a:endParaRPr lang="da-DK" dirty="0"/>
          </a:p>
        </p:txBody>
      </p:sp>
    </p:spTree>
    <p:extLst>
      <p:ext uri="{BB962C8B-B14F-4D97-AF65-F5344CB8AC3E}">
        <p14:creationId xmlns:p14="http://schemas.microsoft.com/office/powerpoint/2010/main" val="10898693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S0jQy1myqu1Ka2MlHoX3WQ"/>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b4fc67-7e4d-4af3-b66e-0e0e8a1422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8EB455-CDDE-4E54-9928-BA67DD5BD69D}">
  <ds:schemaRefs>
    <ds:schemaRef ds:uri="http://schemas.microsoft.com/sharepoint/v3/contenttype/forms"/>
  </ds:schemaRefs>
</ds:datastoreItem>
</file>

<file path=customXml/itemProps3.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341</TotalTime>
  <Words>516</Words>
  <Application>Microsoft Macintosh PowerPoint</Application>
  <PresentationFormat>Widescreen</PresentationFormat>
  <Paragraphs>38</Paragraphs>
  <Slides>2</Slides>
  <Notes>0</Notes>
  <HiddenSlides>0</HiddenSlides>
  <MMClips>0</MMClips>
  <ScaleCrop>false</ScaleCrop>
  <HeadingPairs>
    <vt:vector size="8" baseType="variant">
      <vt:variant>
        <vt:lpstr>Benyttede skrifttyper</vt:lpstr>
      </vt:variant>
      <vt:variant>
        <vt:i4>3</vt:i4>
      </vt:variant>
      <vt:variant>
        <vt:lpstr>Tema</vt:lpstr>
      </vt:variant>
      <vt:variant>
        <vt:i4>1</vt:i4>
      </vt:variant>
      <vt:variant>
        <vt:lpstr>Integrerede OLE-servere</vt:lpstr>
      </vt:variant>
      <vt:variant>
        <vt:i4>1</vt:i4>
      </vt:variant>
      <vt:variant>
        <vt:lpstr>Slidetitler</vt:lpstr>
      </vt:variant>
      <vt:variant>
        <vt:i4>2</vt:i4>
      </vt:variant>
    </vt:vector>
  </HeadingPairs>
  <TitlesOfParts>
    <vt:vector size="7" baseType="lpstr">
      <vt:lpstr>Century Gothic</vt:lpstr>
      <vt:lpstr>Verdana</vt:lpstr>
      <vt:lpstr>Wingdings 3</vt:lpstr>
      <vt:lpstr>Wisp</vt:lpstr>
      <vt:lpstr>think-cell Slide</vt:lpstr>
      <vt:lpstr>Troen på Jesus og vores personlige identitet</vt:lpstr>
      <vt:lpstr>EN SULTEN TRO</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Microsoft Office-bruger</cp:lastModifiedBy>
  <cp:revision>25</cp:revision>
  <dcterms:created xsi:type="dcterms:W3CDTF">2019-08-19T18:08:22Z</dcterms:created>
  <dcterms:modified xsi:type="dcterms:W3CDTF">2020-08-16T08:36:26Z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