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embeddings/oleObject1.bin" ContentType="application/vnd.openxmlformats-officedocument.oleObject"/>
  <Override PartName="/ppt/tags/tag4.xml" ContentType="application/vnd.openxmlformats-officedocument.presentationml.tags+xml"/>
  <Override PartName="/ppt/embeddings/oleObject2.bin" ContentType="application/vnd.openxmlformats-officedocument.oleObject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embeddings/oleObject3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9" r:id="rId5"/>
    <p:sldId id="260" r:id="rId6"/>
  </p:sldIdLst>
  <p:sldSz cx="12192000" cy="6858000"/>
  <p:notesSz cx="6858000" cy="9144000"/>
  <p:custDataLst>
    <p:tags r:id="rId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103" d="100"/>
          <a:sy n="103" d="100"/>
        </p:scale>
        <p:origin x="-104" y="-4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3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printerSettings" Target="printerSettings/printerSettings1.bin"/><Relationship Id="rId8" Type="http://schemas.openxmlformats.org/officeDocument/2006/relationships/tags" Target="tags/tag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HAE (Jonas Hauschildt Andersen)" userId="1063ffd9-f9e4-41d4-aef8-51079d115919" providerId="ADAL" clId="{D2F4E895-C39D-4245-86FB-0CC5A3F90C1D}"/>
    <pc:docChg chg="undo custSel modSld modMainMaster">
      <pc:chgData name="JHAE (Jonas Hauschildt Andersen)" userId="1063ffd9-f9e4-41d4-aef8-51079d115919" providerId="ADAL" clId="{D2F4E895-C39D-4245-86FB-0CC5A3F90C1D}" dt="2019-10-20T08:37:12.390" v="950" actId="404"/>
      <pc:docMkLst>
        <pc:docMk/>
      </pc:docMkLst>
      <pc:sldChg chg="addSp modSp">
        <pc:chgData name="JHAE (Jonas Hauschildt Andersen)" userId="1063ffd9-f9e4-41d4-aef8-51079d115919" providerId="ADAL" clId="{D2F4E895-C39D-4245-86FB-0CC5A3F90C1D}" dt="2019-10-20T08:35:32.882" v="946"/>
        <pc:sldMkLst>
          <pc:docMk/>
          <pc:sldMk cId="2588163436" sldId="259"/>
        </pc:sldMkLst>
        <pc:spChg chg="mod">
          <ac:chgData name="JHAE (Jonas Hauschildt Andersen)" userId="1063ffd9-f9e4-41d4-aef8-51079d115919" providerId="ADAL" clId="{D2F4E895-C39D-4245-86FB-0CC5A3F90C1D}" dt="2019-10-20T08:13:49.113" v="5" actId="403"/>
          <ac:spMkLst>
            <pc:docMk/>
            <pc:sldMk cId="2588163436" sldId="259"/>
            <ac:spMk id="3" creationId="{32DCC025-D59F-4502-BB8B-94022A6B8EEB}"/>
          </ac:spMkLst>
        </pc:spChg>
        <pc:spChg chg="mod">
          <ac:chgData name="JHAE (Jonas Hauschildt Andersen)" userId="1063ffd9-f9e4-41d4-aef8-51079d115919" providerId="ADAL" clId="{D2F4E895-C39D-4245-86FB-0CC5A3F90C1D}" dt="2019-10-20T08:13:35.605" v="2" actId="404"/>
          <ac:spMkLst>
            <pc:docMk/>
            <pc:sldMk cId="2588163436" sldId="259"/>
            <ac:spMk id="4" creationId="{9B63E0D4-EC35-4F1A-A6E4-641676384466}"/>
          </ac:spMkLst>
        </pc:spChg>
        <pc:spChg chg="mod">
          <ac:chgData name="JHAE (Jonas Hauschildt Andersen)" userId="1063ffd9-f9e4-41d4-aef8-51079d115919" providerId="ADAL" clId="{D2F4E895-C39D-4245-86FB-0CC5A3F90C1D}" dt="2019-10-20T08:13:53.814" v="6" actId="404"/>
          <ac:spMkLst>
            <pc:docMk/>
            <pc:sldMk cId="2588163436" sldId="259"/>
            <ac:spMk id="5" creationId="{93E60D80-B622-4C30-ACD3-75721B62CCFD}"/>
          </ac:spMkLst>
        </pc:spChg>
        <pc:spChg chg="mod">
          <ac:chgData name="JHAE (Jonas Hauschildt Andersen)" userId="1063ffd9-f9e4-41d4-aef8-51079d115919" providerId="ADAL" clId="{D2F4E895-C39D-4245-86FB-0CC5A3F90C1D}" dt="2019-10-20T08:32:17.212" v="772" actId="1035"/>
          <ac:spMkLst>
            <pc:docMk/>
            <pc:sldMk cId="2588163436" sldId="259"/>
            <ac:spMk id="6" creationId="{CD995B05-EC0D-47EB-8EF3-6BE25045837B}"/>
          </ac:spMkLst>
        </pc:spChg>
        <pc:spChg chg="mod">
          <ac:chgData name="JHAE (Jonas Hauschildt Andersen)" userId="1063ffd9-f9e4-41d4-aef8-51079d115919" providerId="ADAL" clId="{D2F4E895-C39D-4245-86FB-0CC5A3F90C1D}" dt="2019-10-20T08:28:31.806" v="510" actId="1036"/>
          <ac:spMkLst>
            <pc:docMk/>
            <pc:sldMk cId="2588163436" sldId="259"/>
            <ac:spMk id="7" creationId="{9352954E-F7CA-466E-9B7A-38F723224129}"/>
          </ac:spMkLst>
        </pc:spChg>
        <pc:spChg chg="add mod">
          <ac:chgData name="JHAE (Jonas Hauschildt Andersen)" userId="1063ffd9-f9e4-41d4-aef8-51079d115919" providerId="ADAL" clId="{D2F4E895-C39D-4245-86FB-0CC5A3F90C1D}" dt="2019-10-20T08:28:51.408" v="562" actId="1038"/>
          <ac:spMkLst>
            <pc:docMk/>
            <pc:sldMk cId="2588163436" sldId="259"/>
            <ac:spMk id="9" creationId="{4031993A-A90F-4917-A07A-5BCDCCA7170E}"/>
          </ac:spMkLst>
        </pc:spChg>
        <pc:spChg chg="add mod">
          <ac:chgData name="JHAE (Jonas Hauschildt Andersen)" userId="1063ffd9-f9e4-41d4-aef8-51079d115919" providerId="ADAL" clId="{D2F4E895-C39D-4245-86FB-0CC5A3F90C1D}" dt="2019-10-20T08:32:30.334" v="833" actId="14100"/>
          <ac:spMkLst>
            <pc:docMk/>
            <pc:sldMk cId="2588163436" sldId="259"/>
            <ac:spMk id="10" creationId="{3F1618D5-19AC-4262-9FA0-B7787C7D5480}"/>
          </ac:spMkLst>
        </pc:spChg>
        <pc:spChg chg="add mod">
          <ac:chgData name="JHAE (Jonas Hauschildt Andersen)" userId="1063ffd9-f9e4-41d4-aef8-51079d115919" providerId="ADAL" clId="{D2F4E895-C39D-4245-86FB-0CC5A3F90C1D}" dt="2019-10-20T08:35:32.882" v="946"/>
          <ac:spMkLst>
            <pc:docMk/>
            <pc:sldMk cId="2588163436" sldId="259"/>
            <ac:spMk id="11" creationId="{CAAAE728-2FD5-4377-A471-615FAFEE07B9}"/>
          </ac:spMkLst>
        </pc:spChg>
      </pc:sldChg>
      <pc:sldChg chg="addSp modSp">
        <pc:chgData name="JHAE (Jonas Hauschildt Andersen)" userId="1063ffd9-f9e4-41d4-aef8-51079d115919" providerId="ADAL" clId="{D2F4E895-C39D-4245-86FB-0CC5A3F90C1D}" dt="2019-10-20T08:31:22.828" v="745" actId="20577"/>
        <pc:sldMkLst>
          <pc:docMk/>
          <pc:sldMk cId="1089869312" sldId="260"/>
        </pc:sldMkLst>
        <pc:spChg chg="mod">
          <ac:chgData name="JHAE (Jonas Hauschildt Andersen)" userId="1063ffd9-f9e4-41d4-aef8-51079d115919" providerId="ADAL" clId="{D2F4E895-C39D-4245-86FB-0CC5A3F90C1D}" dt="2019-10-20T08:27:09.143" v="494" actId="27636"/>
          <ac:spMkLst>
            <pc:docMk/>
            <pc:sldMk cId="1089869312" sldId="260"/>
            <ac:spMk id="3" creationId="{039C5902-E436-4858-9EA0-C33860D0843D}"/>
          </ac:spMkLst>
        </pc:spChg>
        <pc:spChg chg="mod">
          <ac:chgData name="JHAE (Jonas Hauschildt Andersen)" userId="1063ffd9-f9e4-41d4-aef8-51079d115919" providerId="ADAL" clId="{D2F4E895-C39D-4245-86FB-0CC5A3F90C1D}" dt="2019-10-20T08:29:58.315" v="570" actId="6549"/>
          <ac:spMkLst>
            <pc:docMk/>
            <pc:sldMk cId="1089869312" sldId="260"/>
            <ac:spMk id="6" creationId="{3E7B737B-67C8-4DEE-82A5-74E649CE1BBA}"/>
          </ac:spMkLst>
        </pc:spChg>
        <pc:spChg chg="add mod">
          <ac:chgData name="JHAE (Jonas Hauschildt Andersen)" userId="1063ffd9-f9e4-41d4-aef8-51079d115919" providerId="ADAL" clId="{D2F4E895-C39D-4245-86FB-0CC5A3F90C1D}" dt="2019-10-20T08:31:22.828" v="745" actId="20577"/>
          <ac:spMkLst>
            <pc:docMk/>
            <pc:sldMk cId="1089869312" sldId="260"/>
            <ac:spMk id="11" creationId="{1123449B-03F6-41C9-89F3-B376A9B98613}"/>
          </ac:spMkLst>
        </pc:spChg>
      </pc:sldChg>
      <pc:sldMasterChg chg="delSldLayout modSldLayout">
        <pc:chgData name="JHAE (Jonas Hauschildt Andersen)" userId="1063ffd9-f9e4-41d4-aef8-51079d115919" providerId="ADAL" clId="{D2F4E895-C39D-4245-86FB-0CC5A3F90C1D}" dt="2019-10-20T08:37:12.390" v="950" actId="404"/>
        <pc:sldMasterMkLst>
          <pc:docMk/>
          <pc:sldMasterMk cId="0" sldId="2147483648"/>
        </pc:sldMasterMkLst>
        <pc:sldLayoutChg chg="addSp delSp modSp">
          <pc:chgData name="JHAE (Jonas Hauschildt Andersen)" userId="1063ffd9-f9e4-41d4-aef8-51079d115919" providerId="ADAL" clId="{D2F4E895-C39D-4245-86FB-0CC5A3F90C1D}" dt="2019-10-20T08:37:12.390" v="950" actId="404"/>
          <pc:sldLayoutMkLst>
            <pc:docMk/>
            <pc:sldMasterMk cId="0" sldId="2147483648"/>
            <pc:sldLayoutMk cId="0" sldId="2147483655"/>
          </pc:sldLayoutMkLst>
          <pc:spChg chg="add del">
            <ac:chgData name="JHAE (Jonas Hauschildt Andersen)" userId="1063ffd9-f9e4-41d4-aef8-51079d115919" providerId="ADAL" clId="{D2F4E895-C39D-4245-86FB-0CC5A3F90C1D}" dt="2019-10-20T08:33:05.619" v="834" actId="11529"/>
            <ac:spMkLst>
              <pc:docMk/>
              <pc:sldMasterMk cId="0" sldId="2147483648"/>
              <pc:sldLayoutMk cId="0" sldId="2147483655"/>
              <ac:spMk id="2" creationId="{83855CA9-3C6F-4556-A459-77294672431C}"/>
            </ac:spMkLst>
          </pc:spChg>
          <pc:spChg chg="add mod">
            <ac:chgData name="JHAE (Jonas Hauschildt Andersen)" userId="1063ffd9-f9e4-41d4-aef8-51079d115919" providerId="ADAL" clId="{D2F4E895-C39D-4245-86FB-0CC5A3F90C1D}" dt="2019-10-20T08:37:12.390" v="950" actId="404"/>
            <ac:spMkLst>
              <pc:docMk/>
              <pc:sldMasterMk cId="0" sldId="2147483648"/>
              <pc:sldLayoutMk cId="0" sldId="2147483655"/>
              <ac:spMk id="3" creationId="{C0D8DDA8-69A3-46B7-8662-DBB231095ABD}"/>
            </ac:spMkLst>
          </pc:spChg>
          <pc:spChg chg="add del">
            <ac:chgData name="JHAE (Jonas Hauschildt Andersen)" userId="1063ffd9-f9e4-41d4-aef8-51079d115919" providerId="ADAL" clId="{D2F4E895-C39D-4245-86FB-0CC5A3F90C1D}" dt="2019-10-20T08:34:38.823" v="880" actId="11529"/>
            <ac:spMkLst>
              <pc:docMk/>
              <pc:sldMasterMk cId="0" sldId="2147483648"/>
              <pc:sldLayoutMk cId="0" sldId="2147483655"/>
              <ac:spMk id="4" creationId="{E95DA671-2FF4-4088-A499-D03A82662C03}"/>
            </ac:spMkLst>
          </pc:spChg>
          <pc:spChg chg="add del mod">
            <ac:chgData name="JHAE (Jonas Hauschildt Andersen)" userId="1063ffd9-f9e4-41d4-aef8-51079d115919" providerId="ADAL" clId="{D2F4E895-C39D-4245-86FB-0CC5A3F90C1D}" dt="2019-10-20T08:36:58.033" v="948" actId="478"/>
            <ac:spMkLst>
              <pc:docMk/>
              <pc:sldMasterMk cId="0" sldId="2147483648"/>
              <pc:sldLayoutMk cId="0" sldId="2147483655"/>
              <ac:spMk id="9" creationId="{6669BDB3-55DB-4839-8805-B7E0C8863537}"/>
            </ac:spMkLst>
          </pc:spChg>
          <pc:spChg chg="mod">
            <ac:chgData name="JHAE (Jonas Hauschildt Andersen)" userId="1063ffd9-f9e4-41d4-aef8-51079d115919" providerId="ADAL" clId="{D2F4E895-C39D-4245-86FB-0CC5A3F90C1D}" dt="2019-10-20T08:27:09.005" v="493" actId="14100"/>
            <ac:spMkLst>
              <pc:docMk/>
              <pc:sldMasterMk cId="0" sldId="2147483648"/>
              <pc:sldLayoutMk cId="0" sldId="2147483655"/>
              <ac:spMk id="12" creationId="{3BABF9A6-83D8-4508-9CE7-1DE221F3EB19}"/>
            </ac:spMkLst>
          </pc:spChg>
          <pc:spChg chg="mod">
            <ac:chgData name="JHAE (Jonas Hauschildt Andersen)" userId="1063ffd9-f9e4-41d4-aef8-51079d115919" providerId="ADAL" clId="{D2F4E895-C39D-4245-86FB-0CC5A3F90C1D}" dt="2019-10-20T08:22:44.282" v="324" actId="14100"/>
            <ac:spMkLst>
              <pc:docMk/>
              <pc:sldMasterMk cId="0" sldId="2147483648"/>
              <pc:sldLayoutMk cId="0" sldId="2147483655"/>
              <ac:spMk id="26" creationId="{76809944-5025-42DA-9C57-510D463F97FB}"/>
            </ac:spMkLst>
          </pc:spChg>
          <pc:spChg chg="mod">
            <ac:chgData name="JHAE (Jonas Hauschildt Andersen)" userId="1063ffd9-f9e4-41d4-aef8-51079d115919" providerId="ADAL" clId="{D2F4E895-C39D-4245-86FB-0CC5A3F90C1D}" dt="2019-10-20T08:17:43.450" v="98" actId="1035"/>
            <ac:spMkLst>
              <pc:docMk/>
              <pc:sldMasterMk cId="0" sldId="2147483648"/>
              <pc:sldLayoutMk cId="0" sldId="2147483655"/>
              <ac:spMk id="27" creationId="{8A7EBD15-3710-4757-8C7C-4E8D2DAB9C03}"/>
            </ac:spMkLst>
          </pc:spChg>
          <pc:spChg chg="mod">
            <ac:chgData name="JHAE (Jonas Hauschildt Andersen)" userId="1063ffd9-f9e4-41d4-aef8-51079d115919" providerId="ADAL" clId="{D2F4E895-C39D-4245-86FB-0CC5A3F90C1D}" dt="2019-10-20T08:22:50.124" v="336" actId="1035"/>
            <ac:spMkLst>
              <pc:docMk/>
              <pc:sldMasterMk cId="0" sldId="2147483648"/>
              <pc:sldLayoutMk cId="0" sldId="2147483655"/>
              <ac:spMk id="28" creationId="{FA676990-17C5-4C35-A28A-5D4506BCA71C}"/>
            </ac:spMkLst>
          </pc:spChg>
          <pc:spChg chg="mod">
            <ac:chgData name="JHAE (Jonas Hauschildt Andersen)" userId="1063ffd9-f9e4-41d4-aef8-51079d115919" providerId="ADAL" clId="{D2F4E895-C39D-4245-86FB-0CC5A3F90C1D}" dt="2019-10-20T08:26:46.466" v="476" actId="14100"/>
            <ac:spMkLst>
              <pc:docMk/>
              <pc:sldMasterMk cId="0" sldId="2147483648"/>
              <pc:sldLayoutMk cId="0" sldId="2147483655"/>
              <ac:spMk id="30" creationId="{105AF334-8E54-4378-B1F2-54A01738B252}"/>
            </ac:spMkLst>
          </pc:spChg>
          <pc:spChg chg="mod">
            <ac:chgData name="JHAE (Jonas Hauschildt Andersen)" userId="1063ffd9-f9e4-41d4-aef8-51079d115919" providerId="ADAL" clId="{D2F4E895-C39D-4245-86FB-0CC5A3F90C1D}" dt="2019-10-20T08:26:50.587" v="491" actId="1035"/>
            <ac:spMkLst>
              <pc:docMk/>
              <pc:sldMasterMk cId="0" sldId="2147483648"/>
              <pc:sldLayoutMk cId="0" sldId="2147483655"/>
              <ac:spMk id="31" creationId="{4F4696E6-14D8-40D7-8BCD-63944E57845D}"/>
            </ac:spMkLst>
          </pc:spChg>
          <pc:spChg chg="mod">
            <ac:chgData name="JHAE (Jonas Hauschildt Andersen)" userId="1063ffd9-f9e4-41d4-aef8-51079d115919" providerId="ADAL" clId="{D2F4E895-C39D-4245-86FB-0CC5A3F90C1D}" dt="2019-10-20T08:32:05.799" v="768" actId="14100"/>
            <ac:spMkLst>
              <pc:docMk/>
              <pc:sldMasterMk cId="0" sldId="2147483648"/>
              <pc:sldLayoutMk cId="0" sldId="2147483655"/>
              <ac:spMk id="33" creationId="{9DD379DD-8B52-4D3C-8DA8-30FF67B67868}"/>
            </ac:spMkLst>
          </pc:spChg>
          <pc:spChg chg="mod">
            <ac:chgData name="JHAE (Jonas Hauschildt Andersen)" userId="1063ffd9-f9e4-41d4-aef8-51079d115919" providerId="ADAL" clId="{D2F4E895-C39D-4245-86FB-0CC5A3F90C1D}" dt="2019-10-20T08:25:07.697" v="438" actId="1035"/>
            <ac:spMkLst>
              <pc:docMk/>
              <pc:sldMasterMk cId="0" sldId="2147483648"/>
              <pc:sldLayoutMk cId="0" sldId="2147483655"/>
              <ac:spMk id="34" creationId="{BA657FF5-98BF-4287-B350-A09B4B1464E6}"/>
            </ac:spMkLst>
          </pc:spChg>
          <pc:spChg chg="mod">
            <ac:chgData name="JHAE (Jonas Hauschildt Andersen)" userId="1063ffd9-f9e4-41d4-aef8-51079d115919" providerId="ADAL" clId="{D2F4E895-C39D-4245-86FB-0CC5A3F90C1D}" dt="2019-10-20T08:23:50.515" v="405" actId="1036"/>
            <ac:spMkLst>
              <pc:docMk/>
              <pc:sldMasterMk cId="0" sldId="2147483648"/>
              <pc:sldLayoutMk cId="0" sldId="2147483655"/>
              <ac:spMk id="35" creationId="{5D2D096C-EA8D-4ADC-ADDF-D6B0AA90BB65}"/>
            </ac:spMkLst>
          </pc:spChg>
          <pc:spChg chg="mod">
            <ac:chgData name="JHAE (Jonas Hauschildt Andersen)" userId="1063ffd9-f9e4-41d4-aef8-51079d115919" providerId="ADAL" clId="{D2F4E895-C39D-4245-86FB-0CC5A3F90C1D}" dt="2019-10-20T08:23:59.544" v="423" actId="1035"/>
            <ac:spMkLst>
              <pc:docMk/>
              <pc:sldMasterMk cId="0" sldId="2147483648"/>
              <pc:sldLayoutMk cId="0" sldId="2147483655"/>
              <ac:spMk id="36" creationId="{6D8799E4-234A-419C-A00C-FBB2E0E31666}"/>
            </ac:spMkLst>
          </pc:spChg>
          <pc:spChg chg="mod">
            <ac:chgData name="JHAE (Jonas Hauschildt Andersen)" userId="1063ffd9-f9e4-41d4-aef8-51079d115919" providerId="ADAL" clId="{D2F4E895-C39D-4245-86FB-0CC5A3F90C1D}" dt="2019-10-20T08:22:37.343" v="323" actId="14100"/>
            <ac:spMkLst>
              <pc:docMk/>
              <pc:sldMasterMk cId="0" sldId="2147483648"/>
              <pc:sldLayoutMk cId="0" sldId="2147483655"/>
              <ac:spMk id="37" creationId="{55541198-DC5D-4E2E-839E-4AC769E6A32B}"/>
            </ac:spMkLst>
          </pc:spChg>
          <pc:spChg chg="mod">
            <ac:chgData name="JHAE (Jonas Hauschildt Andersen)" userId="1063ffd9-f9e4-41d4-aef8-51079d115919" providerId="ADAL" clId="{D2F4E895-C39D-4245-86FB-0CC5A3F90C1D}" dt="2019-10-20T08:27:04.568" v="492" actId="14100"/>
            <ac:spMkLst>
              <pc:docMk/>
              <pc:sldMasterMk cId="0" sldId="2147483648"/>
              <pc:sldLayoutMk cId="0" sldId="2147483655"/>
              <ac:spMk id="38" creationId="{3F3262FC-B2A2-4BA4-9983-F5C36EFFDBAE}"/>
            </ac:spMkLst>
          </pc:spChg>
          <pc:spChg chg="mod">
            <ac:chgData name="JHAE (Jonas Hauschildt Andersen)" userId="1063ffd9-f9e4-41d4-aef8-51079d115919" providerId="ADAL" clId="{D2F4E895-C39D-4245-86FB-0CC5A3F90C1D}" dt="2019-10-20T08:26:43.115" v="475" actId="14100"/>
            <ac:spMkLst>
              <pc:docMk/>
              <pc:sldMasterMk cId="0" sldId="2147483648"/>
              <pc:sldLayoutMk cId="0" sldId="2147483655"/>
              <ac:spMk id="39" creationId="{C527F07C-D619-4C7F-B8C2-E1B1CB33A36A}"/>
            </ac:spMkLst>
          </pc:spChg>
          <pc:spChg chg="add mod">
            <ac:chgData name="JHAE (Jonas Hauschildt Andersen)" userId="1063ffd9-f9e4-41d4-aef8-51079d115919" providerId="ADAL" clId="{D2F4E895-C39D-4245-86FB-0CC5A3F90C1D}" dt="2019-10-20T08:31:50.009" v="747" actId="14100"/>
            <ac:spMkLst>
              <pc:docMk/>
              <pc:sldMasterMk cId="0" sldId="2147483648"/>
              <pc:sldLayoutMk cId="0" sldId="2147483655"/>
              <ac:spMk id="40" creationId="{97E87AFB-CD68-4C6C-8B64-253663851DF5}"/>
            </ac:spMkLst>
          </pc:spChg>
          <pc:spChg chg="mod">
            <ac:chgData name="JHAE (Jonas Hauschildt Andersen)" userId="1063ffd9-f9e4-41d4-aef8-51079d115919" providerId="ADAL" clId="{D2F4E895-C39D-4245-86FB-0CC5A3F90C1D}" dt="2019-10-20T08:32:02.423" v="767" actId="14100"/>
            <ac:spMkLst>
              <pc:docMk/>
              <pc:sldMasterMk cId="0" sldId="2147483648"/>
              <pc:sldLayoutMk cId="0" sldId="2147483655"/>
              <ac:spMk id="41" creationId="{5AD13DAA-787A-4865-A532-7D3746FF3CB9}"/>
            </ac:spMkLst>
          </pc:spChg>
          <pc:spChg chg="mod">
            <ac:chgData name="JHAE (Jonas Hauschildt Andersen)" userId="1063ffd9-f9e4-41d4-aef8-51079d115919" providerId="ADAL" clId="{D2F4E895-C39D-4245-86FB-0CC5A3F90C1D}" dt="2019-10-20T08:29:24.005" v="569" actId="1038"/>
            <ac:spMkLst>
              <pc:docMk/>
              <pc:sldMasterMk cId="0" sldId="2147483648"/>
              <pc:sldLayoutMk cId="0" sldId="2147483655"/>
              <ac:spMk id="42" creationId="{5A7025EA-B503-4E42-B485-2A9AB2294127}"/>
            </ac:spMkLst>
          </pc:spChg>
          <pc:spChg chg="mod">
            <ac:chgData name="JHAE (Jonas Hauschildt Andersen)" userId="1063ffd9-f9e4-41d4-aef8-51079d115919" providerId="ADAL" clId="{D2F4E895-C39D-4245-86FB-0CC5A3F90C1D}" dt="2019-10-20T08:29:20.689" v="567" actId="1076"/>
            <ac:spMkLst>
              <pc:docMk/>
              <pc:sldMasterMk cId="0" sldId="2147483648"/>
              <pc:sldLayoutMk cId="0" sldId="2147483655"/>
              <ac:spMk id="44" creationId="{C6AE6A2E-31E7-4916-BAC2-81B889682577}"/>
            </ac:spMkLst>
          </pc:spChg>
          <pc:spChg chg="add mod">
            <ac:chgData name="JHAE (Jonas Hauschildt Andersen)" userId="1063ffd9-f9e4-41d4-aef8-51079d115919" providerId="ADAL" clId="{D2F4E895-C39D-4245-86FB-0CC5A3F90C1D}" dt="2019-10-20T08:31:55.633" v="766" actId="1036"/>
            <ac:spMkLst>
              <pc:docMk/>
              <pc:sldMasterMk cId="0" sldId="2147483648"/>
              <pc:sldLayoutMk cId="0" sldId="2147483655"/>
              <ac:spMk id="45" creationId="{BAA114A7-41C8-47D2-80AC-68EEFBF85BD1}"/>
            </ac:spMkLst>
          </pc:spChg>
          <pc:spChg chg="add del mod">
            <ac:chgData name="JHAE (Jonas Hauschildt Andersen)" userId="1063ffd9-f9e4-41d4-aef8-51079d115919" providerId="ADAL" clId="{D2F4E895-C39D-4245-86FB-0CC5A3F90C1D}" dt="2019-10-20T08:33:12.658" v="836" actId="478"/>
            <ac:spMkLst>
              <pc:docMk/>
              <pc:sldMasterMk cId="0" sldId="2147483648"/>
              <pc:sldLayoutMk cId="0" sldId="2147483655"/>
              <ac:spMk id="46" creationId="{3C829EE4-F34A-4C4A-91BE-E3A71914E571}"/>
            </ac:spMkLst>
          </pc:spChg>
        </pc:sldLayoutChg>
      </pc:sldMasterChg>
    </pc:docChg>
  </pc:docChgLst>
  <pc:docChgLst>
    <pc:chgData name="JHAE (Jonas Hauschildt Andersen)" userId="1063ffd9-f9e4-41d4-aef8-51079d115919" providerId="ADAL" clId="{44E9C040-7516-4025-A918-9EE0C5B1E646}"/>
    <pc:docChg chg="modSld">
      <pc:chgData name="JHAE (Jonas Hauschildt Andersen)" userId="1063ffd9-f9e4-41d4-aef8-51079d115919" providerId="ADAL" clId="{44E9C040-7516-4025-A918-9EE0C5B1E646}" dt="2020-01-14T20:38:36.653" v="2" actId="5793"/>
      <pc:docMkLst>
        <pc:docMk/>
      </pc:docMkLst>
      <pc:sldChg chg="modSp">
        <pc:chgData name="JHAE (Jonas Hauschildt Andersen)" userId="1063ffd9-f9e4-41d4-aef8-51079d115919" providerId="ADAL" clId="{44E9C040-7516-4025-A918-9EE0C5B1E646}" dt="2020-01-14T20:38:36.653" v="2" actId="5793"/>
        <pc:sldMkLst>
          <pc:docMk/>
          <pc:sldMk cId="1089869312" sldId="260"/>
        </pc:sldMkLst>
        <pc:spChg chg="mod">
          <ac:chgData name="JHAE (Jonas Hauschildt Andersen)" userId="1063ffd9-f9e4-41d4-aef8-51079d115919" providerId="ADAL" clId="{44E9C040-7516-4025-A918-9EE0C5B1E646}" dt="2020-01-14T20:38:36.653" v="2" actId="5793"/>
          <ac:spMkLst>
            <pc:docMk/>
            <pc:sldMk cId="1089869312" sldId="260"/>
            <ac:spMk id="7" creationId="{2AC28D8B-046D-4AC6-9D62-7CE5B51D0C99}"/>
          </ac:spMkLst>
        </pc:spChg>
        <pc:spChg chg="mod">
          <ac:chgData name="JHAE (Jonas Hauschildt Andersen)" userId="1063ffd9-f9e4-41d4-aef8-51079d115919" providerId="ADAL" clId="{44E9C040-7516-4025-A918-9EE0C5B1E646}" dt="2020-01-14T20:38:17.460" v="0" actId="20577"/>
          <ac:spMkLst>
            <pc:docMk/>
            <pc:sldMk cId="1089869312" sldId="260"/>
            <ac:spMk id="11" creationId="{1123449B-03F6-41C9-89F3-B376A9B98613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4" Type="http://schemas.openxmlformats.org/officeDocument/2006/relationships/slideMaster" Target="../slideMasters/slideMaster1.xml"/><Relationship Id="rId5" Type="http://schemas.openxmlformats.org/officeDocument/2006/relationships/oleObject" Target="../embeddings/oleObject1.bin"/><Relationship Id="rId6" Type="http://schemas.openxmlformats.org/officeDocument/2006/relationships/image" Target="../media/image1.emf"/><Relationship Id="rId1" Type="http://schemas.openxmlformats.org/officeDocument/2006/relationships/vmlDrawing" Target="../drawings/vmlDrawing1.vml"/><Relationship Id="rId2" Type="http://schemas.openxmlformats.org/officeDocument/2006/relationships/tags" Target="../tags/tag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04/07/23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04/07/23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="" xmlns:a16="http://schemas.microsoft.com/office/drawing/2014/main" id="{542F2744-D94F-433D-8220-E9917D3E171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9870437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="" xmlns:a16="http://schemas.microsoft.com/office/drawing/2014/main" id="{542F2744-D94F-433D-8220-E9917D3E17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="" xmlns:a16="http://schemas.microsoft.com/office/drawing/2014/main" id="{460C6D27-DC01-4A46-894A-2DAF76D52C8E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2400" b="0" i="0" baseline="0" dirty="0">
              <a:latin typeface="Century Gothic" panose="020B0502020202020204" pitchFamily="34" charset="0"/>
              <a:ea typeface="+mj-ea"/>
              <a:cs typeface="+mj-cs"/>
              <a:sym typeface="Century Gothic" panose="020B05020202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="" xmlns:a16="http://schemas.microsoft.com/office/drawing/2014/main" id="{C871DCDA-B2C6-4907-95A7-EF48939819A9}"/>
              </a:ext>
            </a:extLst>
          </p:cNvPr>
          <p:cNvSpPr/>
          <p:nvPr userDrawn="1"/>
        </p:nvSpPr>
        <p:spPr>
          <a:xfrm>
            <a:off x="2245521" y="231045"/>
            <a:ext cx="7182594" cy="5072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23104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7" name="Title 1">
            <a:extLst>
              <a:ext uri="{FF2B5EF4-FFF2-40B4-BE49-F238E27FC236}">
                <a16:creationId xmlns="" xmlns:a16="http://schemas.microsoft.com/office/drawing/2014/main" id="{5BA5736A-64A9-4631-B17F-79428C6E1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45521" y="231045"/>
            <a:ext cx="7172799" cy="507298"/>
          </a:xfrm>
        </p:spPr>
        <p:txBody>
          <a:bodyPr>
            <a:noAutofit/>
          </a:bodyPr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title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prædiken</a:t>
            </a:r>
            <a:endParaRPr lang="en-US" dirty="0"/>
          </a:p>
        </p:txBody>
      </p:sp>
      <p:sp>
        <p:nvSpPr>
          <p:cNvPr id="12" name="Text Placeholder 3">
            <a:extLst>
              <a:ext uri="{FF2B5EF4-FFF2-40B4-BE49-F238E27FC236}">
                <a16:creationId xmlns="" xmlns:a16="http://schemas.microsoft.com/office/drawing/2014/main" id="{3BABF9A6-83D8-4508-9CE7-1DE221F3EB1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2275704" y="2121562"/>
            <a:ext cx="4791301" cy="274578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kort</a:t>
            </a:r>
            <a:r>
              <a:rPr lang="en-US" dirty="0"/>
              <a:t> synopsis </a:t>
            </a:r>
            <a:r>
              <a:rPr lang="en-US" dirty="0" err="1"/>
              <a:t>fra</a:t>
            </a:r>
            <a:r>
              <a:rPr lang="en-US" dirty="0"/>
              <a:t> </a:t>
            </a:r>
            <a:r>
              <a:rPr lang="en-US" dirty="0" err="1"/>
              <a:t>søndagens</a:t>
            </a:r>
            <a:r>
              <a:rPr lang="en-US" dirty="0"/>
              <a:t> </a:t>
            </a:r>
            <a:r>
              <a:rPr lang="en-US" dirty="0" err="1"/>
              <a:t>prædiken</a:t>
            </a:r>
            <a:r>
              <a:rPr lang="en-US" dirty="0"/>
              <a:t> (max 10 </a:t>
            </a:r>
            <a:r>
              <a:rPr lang="en-US" dirty="0" err="1"/>
              <a:t>linjer</a:t>
            </a:r>
            <a:r>
              <a:rPr lang="en-US" dirty="0"/>
              <a:t>)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="" xmlns:a16="http://schemas.microsoft.com/office/drawing/2014/main" id="{4A0FAA49-9604-4764-8F77-87B46BE89FDE}"/>
              </a:ext>
            </a:extLst>
          </p:cNvPr>
          <p:cNvGrpSpPr/>
          <p:nvPr userDrawn="1"/>
        </p:nvGrpSpPr>
        <p:grpSpPr>
          <a:xfrm>
            <a:off x="9938707" y="195939"/>
            <a:ext cx="1936140" cy="1753137"/>
            <a:chOff x="10069336" y="143691"/>
            <a:chExt cx="1936140" cy="1753137"/>
          </a:xfrm>
        </p:grpSpPr>
        <p:sp>
          <p:nvSpPr>
            <p:cNvPr id="17" name="Freeform 16">
              <a:extLst>
                <a:ext uri="{FF2B5EF4-FFF2-40B4-BE49-F238E27FC236}">
                  <a16:creationId xmlns="" xmlns:a16="http://schemas.microsoft.com/office/drawing/2014/main" id="{7A7FA412-9A11-4318-B347-9A8BDD9CF557}"/>
                </a:ext>
              </a:extLst>
            </p:cNvPr>
            <p:cNvSpPr>
              <a:spLocks/>
            </p:cNvSpPr>
            <p:nvPr/>
          </p:nvSpPr>
          <p:spPr bwMode="gray">
            <a:xfrm>
              <a:off x="10962446" y="143691"/>
              <a:ext cx="1043030" cy="1175785"/>
            </a:xfrm>
            <a:custGeom>
              <a:avLst/>
              <a:gdLst>
                <a:gd name="T0" fmla="*/ 2147483647 w 276"/>
                <a:gd name="T1" fmla="*/ 2147483647 h 340"/>
                <a:gd name="T2" fmla="*/ 2147483647 w 276"/>
                <a:gd name="T3" fmla="*/ 0 h 340"/>
                <a:gd name="T4" fmla="*/ 2147483647 w 276"/>
                <a:gd name="T5" fmla="*/ 0 h 340"/>
                <a:gd name="T6" fmla="*/ 0 w 276"/>
                <a:gd name="T7" fmla="*/ 0 h 340"/>
                <a:gd name="T8" fmla="*/ 2147483647 w 276"/>
                <a:gd name="T9" fmla="*/ 2147483647 h 340"/>
                <a:gd name="T10" fmla="*/ 2147483647 w 276"/>
                <a:gd name="T11" fmla="*/ 2147483647 h 340"/>
                <a:gd name="T12" fmla="*/ 2147483647 w 276"/>
                <a:gd name="T13" fmla="*/ 2147483647 h 340"/>
                <a:gd name="T14" fmla="*/ 2147483647 w 276"/>
                <a:gd name="T15" fmla="*/ 2147483647 h 340"/>
                <a:gd name="T16" fmla="*/ 2147483647 w 276"/>
                <a:gd name="T17" fmla="*/ 2147483647 h 340"/>
                <a:gd name="T18" fmla="*/ 2147483647 w 276"/>
                <a:gd name="T19" fmla="*/ 2147483647 h 340"/>
                <a:gd name="T20" fmla="*/ 2147483647 w 276"/>
                <a:gd name="T21" fmla="*/ 2147483647 h 340"/>
                <a:gd name="T22" fmla="*/ 2147483647 w 276"/>
                <a:gd name="T23" fmla="*/ 2147483647 h 340"/>
                <a:gd name="T24" fmla="*/ 2147483647 w 276"/>
                <a:gd name="T25" fmla="*/ 2147483647 h 340"/>
                <a:gd name="T26" fmla="*/ 2147483647 w 276"/>
                <a:gd name="T27" fmla="*/ 2147483647 h 340"/>
                <a:gd name="T28" fmla="*/ 2147483647 w 276"/>
                <a:gd name="T29" fmla="*/ 2147483647 h 340"/>
                <a:gd name="T30" fmla="*/ 2147483647 w 276"/>
                <a:gd name="T31" fmla="*/ 2147483647 h 340"/>
                <a:gd name="T32" fmla="*/ 2147483647 w 276"/>
                <a:gd name="T33" fmla="*/ 2147483647 h 340"/>
                <a:gd name="T34" fmla="*/ 2147483647 w 276"/>
                <a:gd name="T35" fmla="*/ 2147483647 h 340"/>
                <a:gd name="T36" fmla="*/ 2147483647 w 276"/>
                <a:gd name="T37" fmla="*/ 2147483647 h 340"/>
                <a:gd name="T38" fmla="*/ 2147483647 w 276"/>
                <a:gd name="T39" fmla="*/ 2147483647 h 340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276" h="340">
                  <a:moveTo>
                    <a:pt x="131" y="31"/>
                  </a:moveTo>
                  <a:cubicBezTo>
                    <a:pt x="96" y="11"/>
                    <a:pt x="59" y="1"/>
                    <a:pt x="21" y="0"/>
                  </a:cubicBezTo>
                  <a:cubicBezTo>
                    <a:pt x="15" y="0"/>
                    <a:pt x="9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21" y="25"/>
                    <a:pt x="21" y="25"/>
                    <a:pt x="21" y="25"/>
                  </a:cubicBezTo>
                  <a:cubicBezTo>
                    <a:pt x="55" y="65"/>
                    <a:pt x="55" y="65"/>
                    <a:pt x="55" y="65"/>
                  </a:cubicBezTo>
                  <a:cubicBezTo>
                    <a:pt x="21" y="105"/>
                    <a:pt x="21" y="105"/>
                    <a:pt x="21" y="105"/>
                  </a:cubicBezTo>
                  <a:cubicBezTo>
                    <a:pt x="10" y="118"/>
                    <a:pt x="10" y="118"/>
                    <a:pt x="10" y="118"/>
                  </a:cubicBezTo>
                  <a:cubicBezTo>
                    <a:pt x="10" y="118"/>
                    <a:pt x="11" y="118"/>
                    <a:pt x="12" y="118"/>
                  </a:cubicBezTo>
                  <a:cubicBezTo>
                    <a:pt x="15" y="118"/>
                    <a:pt x="18" y="118"/>
                    <a:pt x="21" y="118"/>
                  </a:cubicBezTo>
                  <a:cubicBezTo>
                    <a:pt x="83" y="123"/>
                    <a:pt x="131" y="175"/>
                    <a:pt x="131" y="238"/>
                  </a:cubicBezTo>
                  <a:cubicBezTo>
                    <a:pt x="131" y="249"/>
                    <a:pt x="130" y="259"/>
                    <a:pt x="127" y="269"/>
                  </a:cubicBezTo>
                  <a:cubicBezTo>
                    <a:pt x="130" y="279"/>
                    <a:pt x="134" y="289"/>
                    <a:pt x="138" y="299"/>
                  </a:cubicBezTo>
                  <a:cubicBezTo>
                    <a:pt x="141" y="309"/>
                    <a:pt x="145" y="319"/>
                    <a:pt x="147" y="326"/>
                  </a:cubicBezTo>
                  <a:cubicBezTo>
                    <a:pt x="150" y="333"/>
                    <a:pt x="151" y="338"/>
                    <a:pt x="152" y="340"/>
                  </a:cubicBezTo>
                  <a:cubicBezTo>
                    <a:pt x="155" y="340"/>
                    <a:pt x="160" y="339"/>
                    <a:pt x="167" y="338"/>
                  </a:cubicBezTo>
                  <a:cubicBezTo>
                    <a:pt x="175" y="336"/>
                    <a:pt x="185" y="334"/>
                    <a:pt x="195" y="332"/>
                  </a:cubicBezTo>
                  <a:cubicBezTo>
                    <a:pt x="208" y="330"/>
                    <a:pt x="221" y="328"/>
                    <a:pt x="233" y="326"/>
                  </a:cubicBezTo>
                  <a:cubicBezTo>
                    <a:pt x="276" y="218"/>
                    <a:pt x="235" y="91"/>
                    <a:pt x="131" y="31"/>
                  </a:cubicBezTo>
                  <a:close/>
                </a:path>
              </a:pathLst>
            </a:custGeom>
            <a:solidFill>
              <a:schemeClr val="accent3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="" xmlns:a16="http://schemas.microsoft.com/office/drawing/2014/main" id="{6E9A83E1-3557-4B5A-B9C6-99830CEAC4F8}"/>
                </a:ext>
              </a:extLst>
            </p:cNvPr>
            <p:cNvSpPr>
              <a:spLocks/>
            </p:cNvSpPr>
            <p:nvPr/>
          </p:nvSpPr>
          <p:spPr bwMode="gray">
            <a:xfrm>
              <a:off x="10069336" y="153060"/>
              <a:ext cx="1008433" cy="1257762"/>
            </a:xfrm>
            <a:custGeom>
              <a:avLst/>
              <a:gdLst>
                <a:gd name="T0" fmla="*/ 2147483647 w 267"/>
                <a:gd name="T1" fmla="*/ 2147483647 h 365"/>
                <a:gd name="T2" fmla="*/ 2147483647 w 267"/>
                <a:gd name="T3" fmla="*/ 2147483647 h 365"/>
                <a:gd name="T4" fmla="*/ 2147483647 w 267"/>
                <a:gd name="T5" fmla="*/ 0 h 365"/>
                <a:gd name="T6" fmla="*/ 2147483647 w 267"/>
                <a:gd name="T7" fmla="*/ 2147483647 h 365"/>
                <a:gd name="T8" fmla="*/ 2147483647 w 267"/>
                <a:gd name="T9" fmla="*/ 2147483647 h 365"/>
                <a:gd name="T10" fmla="*/ 2147483647 w 267"/>
                <a:gd name="T11" fmla="*/ 2147483647 h 365"/>
                <a:gd name="T12" fmla="*/ 2147483647 w 267"/>
                <a:gd name="T13" fmla="*/ 2147483647 h 365"/>
                <a:gd name="T14" fmla="*/ 2147483647 w 267"/>
                <a:gd name="T15" fmla="*/ 2147483647 h 365"/>
                <a:gd name="T16" fmla="*/ 2147483647 w 267"/>
                <a:gd name="T17" fmla="*/ 2147483647 h 365"/>
                <a:gd name="T18" fmla="*/ 2147483647 w 267"/>
                <a:gd name="T19" fmla="*/ 2147483647 h 365"/>
                <a:gd name="T20" fmla="*/ 2147483647 w 267"/>
                <a:gd name="T21" fmla="*/ 2147483647 h 365"/>
                <a:gd name="T22" fmla="*/ 2147483647 w 267"/>
                <a:gd name="T23" fmla="*/ 2147483647 h 365"/>
                <a:gd name="T24" fmla="*/ 2147483647 w 267"/>
                <a:gd name="T25" fmla="*/ 2147483647 h 365"/>
                <a:gd name="T26" fmla="*/ 2147483647 w 267"/>
                <a:gd name="T27" fmla="*/ 2147483647 h 365"/>
                <a:gd name="T28" fmla="*/ 2147483647 w 267"/>
                <a:gd name="T29" fmla="*/ 2147483647 h 365"/>
                <a:gd name="T30" fmla="*/ 2147483647 w 267"/>
                <a:gd name="T31" fmla="*/ 2147483647 h 365"/>
                <a:gd name="T32" fmla="*/ 2147483647 w 267"/>
                <a:gd name="T33" fmla="*/ 2147483647 h 365"/>
                <a:gd name="T34" fmla="*/ 2147483647 w 267"/>
                <a:gd name="T35" fmla="*/ 2147483647 h 365"/>
                <a:gd name="T36" fmla="*/ 2147483647 w 267"/>
                <a:gd name="T37" fmla="*/ 2147483647 h 36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267" h="365">
                  <a:moveTo>
                    <a:pt x="257" y="51"/>
                  </a:moveTo>
                  <a:cubicBezTo>
                    <a:pt x="252" y="45"/>
                    <a:pt x="246" y="38"/>
                    <a:pt x="239" y="30"/>
                  </a:cubicBezTo>
                  <a:cubicBezTo>
                    <a:pt x="231" y="20"/>
                    <a:pt x="222" y="9"/>
                    <a:pt x="214" y="0"/>
                  </a:cubicBezTo>
                  <a:cubicBezTo>
                    <a:pt x="144" y="10"/>
                    <a:pt x="80" y="51"/>
                    <a:pt x="42" y="117"/>
                  </a:cubicBezTo>
                  <a:cubicBezTo>
                    <a:pt x="0" y="190"/>
                    <a:pt x="1" y="276"/>
                    <a:pt x="38" y="346"/>
                  </a:cubicBezTo>
                  <a:cubicBezTo>
                    <a:pt x="40" y="352"/>
                    <a:pt x="43" y="357"/>
                    <a:pt x="47" y="362"/>
                  </a:cubicBezTo>
                  <a:cubicBezTo>
                    <a:pt x="47" y="363"/>
                    <a:pt x="48" y="364"/>
                    <a:pt x="48" y="365"/>
                  </a:cubicBezTo>
                  <a:cubicBezTo>
                    <a:pt x="50" y="361"/>
                    <a:pt x="50" y="361"/>
                    <a:pt x="50" y="361"/>
                  </a:cubicBezTo>
                  <a:cubicBezTo>
                    <a:pt x="59" y="334"/>
                    <a:pt x="59" y="334"/>
                    <a:pt x="59" y="334"/>
                  </a:cubicBezTo>
                  <a:cubicBezTo>
                    <a:pt x="77" y="284"/>
                    <a:pt x="77" y="284"/>
                    <a:pt x="77" y="284"/>
                  </a:cubicBezTo>
                  <a:cubicBezTo>
                    <a:pt x="128" y="294"/>
                    <a:pt x="128" y="294"/>
                    <a:pt x="128" y="294"/>
                  </a:cubicBezTo>
                  <a:cubicBezTo>
                    <a:pt x="146" y="297"/>
                    <a:pt x="146" y="297"/>
                    <a:pt x="146" y="297"/>
                  </a:cubicBezTo>
                  <a:cubicBezTo>
                    <a:pt x="144" y="294"/>
                    <a:pt x="142" y="291"/>
                    <a:pt x="140" y="287"/>
                  </a:cubicBezTo>
                  <a:cubicBezTo>
                    <a:pt x="133" y="272"/>
                    <a:pt x="128" y="254"/>
                    <a:pt x="128" y="236"/>
                  </a:cubicBezTo>
                  <a:cubicBezTo>
                    <a:pt x="128" y="180"/>
                    <a:pt x="167" y="133"/>
                    <a:pt x="218" y="120"/>
                  </a:cubicBezTo>
                  <a:cubicBezTo>
                    <a:pt x="225" y="112"/>
                    <a:pt x="232" y="104"/>
                    <a:pt x="239" y="96"/>
                  </a:cubicBezTo>
                  <a:cubicBezTo>
                    <a:pt x="246" y="88"/>
                    <a:pt x="252" y="80"/>
                    <a:pt x="257" y="74"/>
                  </a:cubicBezTo>
                  <a:cubicBezTo>
                    <a:pt x="262" y="69"/>
                    <a:pt x="265" y="65"/>
                    <a:pt x="267" y="63"/>
                  </a:cubicBezTo>
                  <a:cubicBezTo>
                    <a:pt x="265" y="61"/>
                    <a:pt x="262" y="57"/>
                    <a:pt x="257" y="51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="" xmlns:a16="http://schemas.microsoft.com/office/drawing/2014/main" id="{BB04A1A1-3326-411B-896C-1E030E5C6351}"/>
                </a:ext>
              </a:extLst>
            </p:cNvPr>
            <p:cNvSpPr>
              <a:spLocks/>
            </p:cNvSpPr>
            <p:nvPr/>
          </p:nvSpPr>
          <p:spPr bwMode="gray">
            <a:xfrm>
              <a:off x="10301263" y="1162548"/>
              <a:ext cx="1504320" cy="734280"/>
            </a:xfrm>
            <a:custGeom>
              <a:avLst/>
              <a:gdLst>
                <a:gd name="T0" fmla="*/ 2147483647 w 398"/>
                <a:gd name="T1" fmla="*/ 2147483647 h 212"/>
                <a:gd name="T2" fmla="*/ 2147483647 w 398"/>
                <a:gd name="T3" fmla="*/ 2147483647 h 212"/>
                <a:gd name="T4" fmla="*/ 2147483647 w 398"/>
                <a:gd name="T5" fmla="*/ 2147483647 h 212"/>
                <a:gd name="T6" fmla="*/ 2147483647 w 398"/>
                <a:gd name="T7" fmla="*/ 2147483647 h 212"/>
                <a:gd name="T8" fmla="*/ 2147483647 w 398"/>
                <a:gd name="T9" fmla="*/ 0 h 212"/>
                <a:gd name="T10" fmla="*/ 2147483647 w 398"/>
                <a:gd name="T11" fmla="*/ 2147483647 h 212"/>
                <a:gd name="T12" fmla="*/ 2147483647 w 398"/>
                <a:gd name="T13" fmla="*/ 2147483647 h 212"/>
                <a:gd name="T14" fmla="*/ 2147483647 w 398"/>
                <a:gd name="T15" fmla="*/ 2147483647 h 212"/>
                <a:gd name="T16" fmla="*/ 2147483647 w 398"/>
                <a:gd name="T17" fmla="*/ 2147483647 h 212"/>
                <a:gd name="T18" fmla="*/ 2147483647 w 398"/>
                <a:gd name="T19" fmla="*/ 2147483647 h 212"/>
                <a:gd name="T20" fmla="*/ 2147483647 w 398"/>
                <a:gd name="T21" fmla="*/ 2147483647 h 212"/>
                <a:gd name="T22" fmla="*/ 2147483647 w 398"/>
                <a:gd name="T23" fmla="*/ 2147483647 h 212"/>
                <a:gd name="T24" fmla="*/ 2147483647 w 398"/>
                <a:gd name="T25" fmla="*/ 2147483647 h 212"/>
                <a:gd name="T26" fmla="*/ 0 w 398"/>
                <a:gd name="T27" fmla="*/ 2147483647 h 212"/>
                <a:gd name="T28" fmla="*/ 2147483647 w 398"/>
                <a:gd name="T29" fmla="*/ 2147483647 h 212"/>
                <a:gd name="T30" fmla="*/ 2147483647 w 398"/>
                <a:gd name="T31" fmla="*/ 2147483647 h 212"/>
                <a:gd name="T32" fmla="*/ 2147483647 w 398"/>
                <a:gd name="T33" fmla="*/ 2147483647 h 212"/>
                <a:gd name="T34" fmla="*/ 2147483647 w 398"/>
                <a:gd name="T35" fmla="*/ 2147483647 h 212"/>
                <a:gd name="T36" fmla="*/ 2147483647 w 398"/>
                <a:gd name="T37" fmla="*/ 2147483647 h 212"/>
                <a:gd name="T38" fmla="*/ 2147483647 w 398"/>
                <a:gd name="T39" fmla="*/ 2147483647 h 21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98" h="212">
                  <a:moveTo>
                    <a:pt x="395" y="52"/>
                  </a:moveTo>
                  <a:cubicBezTo>
                    <a:pt x="367" y="57"/>
                    <a:pt x="367" y="57"/>
                    <a:pt x="367" y="57"/>
                  </a:cubicBezTo>
                  <a:cubicBezTo>
                    <a:pt x="315" y="66"/>
                    <a:pt x="315" y="66"/>
                    <a:pt x="315" y="66"/>
                  </a:cubicBezTo>
                  <a:cubicBezTo>
                    <a:pt x="298" y="17"/>
                    <a:pt x="298" y="17"/>
                    <a:pt x="298" y="17"/>
                  </a:cubicBezTo>
                  <a:cubicBezTo>
                    <a:pt x="292" y="0"/>
                    <a:pt x="292" y="0"/>
                    <a:pt x="292" y="0"/>
                  </a:cubicBezTo>
                  <a:cubicBezTo>
                    <a:pt x="290" y="3"/>
                    <a:pt x="288" y="7"/>
                    <a:pt x="285" y="10"/>
                  </a:cubicBezTo>
                  <a:cubicBezTo>
                    <a:pt x="264" y="41"/>
                    <a:pt x="228" y="62"/>
                    <a:pt x="187" y="62"/>
                  </a:cubicBezTo>
                  <a:cubicBezTo>
                    <a:pt x="153" y="62"/>
                    <a:pt x="123" y="48"/>
                    <a:pt x="101" y="26"/>
                  </a:cubicBezTo>
                  <a:cubicBezTo>
                    <a:pt x="92" y="24"/>
                    <a:pt x="81" y="22"/>
                    <a:pt x="71" y="20"/>
                  </a:cubicBezTo>
                  <a:cubicBezTo>
                    <a:pt x="60" y="18"/>
                    <a:pt x="51" y="17"/>
                    <a:pt x="43" y="15"/>
                  </a:cubicBezTo>
                  <a:cubicBezTo>
                    <a:pt x="36" y="14"/>
                    <a:pt x="31" y="13"/>
                    <a:pt x="28" y="12"/>
                  </a:cubicBezTo>
                  <a:cubicBezTo>
                    <a:pt x="27" y="15"/>
                    <a:pt x="25" y="20"/>
                    <a:pt x="23" y="27"/>
                  </a:cubicBezTo>
                  <a:cubicBezTo>
                    <a:pt x="20" y="34"/>
                    <a:pt x="17" y="43"/>
                    <a:pt x="13" y="53"/>
                  </a:cubicBezTo>
                  <a:cubicBezTo>
                    <a:pt x="9" y="66"/>
                    <a:pt x="4" y="79"/>
                    <a:pt x="0" y="90"/>
                  </a:cubicBezTo>
                  <a:cubicBezTo>
                    <a:pt x="18" y="113"/>
                    <a:pt x="41" y="133"/>
                    <a:pt x="68" y="148"/>
                  </a:cubicBezTo>
                  <a:cubicBezTo>
                    <a:pt x="179" y="212"/>
                    <a:pt x="320" y="177"/>
                    <a:pt x="388" y="69"/>
                  </a:cubicBezTo>
                  <a:cubicBezTo>
                    <a:pt x="390" y="67"/>
                    <a:pt x="391" y="64"/>
                    <a:pt x="393" y="61"/>
                  </a:cubicBezTo>
                  <a:cubicBezTo>
                    <a:pt x="394" y="59"/>
                    <a:pt x="396" y="56"/>
                    <a:pt x="397" y="53"/>
                  </a:cubicBezTo>
                  <a:cubicBezTo>
                    <a:pt x="398" y="52"/>
                    <a:pt x="398" y="52"/>
                    <a:pt x="398" y="51"/>
                  </a:cubicBezTo>
                  <a:lnTo>
                    <a:pt x="395" y="52"/>
                  </a:ln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20" name="WordArt 24">
              <a:extLst>
                <a:ext uri="{FF2B5EF4-FFF2-40B4-BE49-F238E27FC236}">
                  <a16:creationId xmlns="" xmlns:a16="http://schemas.microsoft.com/office/drawing/2014/main" id="{DB4BFFC0-143F-41A9-9FD9-1166CD22BEE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3704469">
              <a:off x="10394272" y="255192"/>
              <a:ext cx="1136519" cy="148558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FÆLLESSKAB</a:t>
              </a:r>
            </a:p>
          </p:txBody>
        </p:sp>
        <p:sp>
          <p:nvSpPr>
            <p:cNvPr id="21" name="WordArt 24">
              <a:extLst>
                <a:ext uri="{FF2B5EF4-FFF2-40B4-BE49-F238E27FC236}">
                  <a16:creationId xmlns="" xmlns:a16="http://schemas.microsoft.com/office/drawing/2014/main" id="{AB8A1F67-DFB5-460F-AC2D-EDE37789528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12676950">
              <a:off x="10486224" y="233894"/>
              <a:ext cx="1243526" cy="1357748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VÆKST          </a:t>
              </a:r>
            </a:p>
          </p:txBody>
        </p:sp>
        <p:sp>
          <p:nvSpPr>
            <p:cNvPr id="22" name="WordArt 24">
              <a:extLst>
                <a:ext uri="{FF2B5EF4-FFF2-40B4-BE49-F238E27FC236}">
                  <a16:creationId xmlns="" xmlns:a16="http://schemas.microsoft.com/office/drawing/2014/main" id="{CA81F58B-A9DB-4B2A-9B58-9B81647E174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19047587">
              <a:off x="10423086" y="364237"/>
              <a:ext cx="1243526" cy="1357748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TJENESTE     </a:t>
              </a:r>
            </a:p>
          </p:txBody>
        </p:sp>
      </p:grpSp>
      <p:sp>
        <p:nvSpPr>
          <p:cNvPr id="26" name="Text Placeholder 25">
            <a:extLst>
              <a:ext uri="{FF2B5EF4-FFF2-40B4-BE49-F238E27FC236}">
                <a16:creationId xmlns="" xmlns:a16="http://schemas.microsoft.com/office/drawing/2014/main" id="{76809944-5025-42DA-9C57-510D463F97F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75703" y="966681"/>
            <a:ext cx="4791301" cy="901370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bibelvers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8A7EBD15-3710-4757-8C7C-4E8D2DAB9C03}"/>
              </a:ext>
            </a:extLst>
          </p:cNvPr>
          <p:cNvSpPr txBox="1"/>
          <p:nvPr userDrawn="1"/>
        </p:nvSpPr>
        <p:spPr>
          <a:xfrm>
            <a:off x="1114229" y="940554"/>
            <a:ext cx="1081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BIBELEN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FA676990-17C5-4C35-A28A-5D4506BCA71C}"/>
              </a:ext>
            </a:extLst>
          </p:cNvPr>
          <p:cNvSpPr txBox="1"/>
          <p:nvPr userDrawn="1"/>
        </p:nvSpPr>
        <p:spPr>
          <a:xfrm>
            <a:off x="927464" y="2111854"/>
            <a:ext cx="1276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SYNOPSIS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4910D69F-62B4-4FBF-A373-8817F41DC170}"/>
              </a:ext>
            </a:extLst>
          </p:cNvPr>
          <p:cNvSpPr txBox="1"/>
          <p:nvPr userDrawn="1"/>
        </p:nvSpPr>
        <p:spPr>
          <a:xfrm>
            <a:off x="104504" y="284693"/>
            <a:ext cx="13800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b="1" dirty="0">
                <a:solidFill>
                  <a:schemeClr val="bg1"/>
                </a:solidFill>
              </a:rPr>
              <a:t>NETVÆRK</a:t>
            </a:r>
          </a:p>
        </p:txBody>
      </p:sp>
      <p:sp>
        <p:nvSpPr>
          <p:cNvPr id="30" name="Text Placeholder 25">
            <a:extLst>
              <a:ext uri="{FF2B5EF4-FFF2-40B4-BE49-F238E27FC236}">
                <a16:creationId xmlns="" xmlns:a16="http://schemas.microsoft.com/office/drawing/2014/main" id="{105AF334-8E54-4378-B1F2-54A01738B2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75702" y="5203218"/>
            <a:ext cx="4791301" cy="1180421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konklusion</a:t>
            </a:r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4F4696E6-14D8-40D7-8BCD-63944E57845D}"/>
              </a:ext>
            </a:extLst>
          </p:cNvPr>
          <p:cNvSpPr txBox="1"/>
          <p:nvPr userDrawn="1"/>
        </p:nvSpPr>
        <p:spPr>
          <a:xfrm>
            <a:off x="561703" y="5190552"/>
            <a:ext cx="1712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KONKLUSION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="" xmlns:a16="http://schemas.microsoft.com/office/drawing/2014/main" id="{9DD379DD-8B52-4D3C-8DA8-30FF67B6786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236825" y="2122991"/>
            <a:ext cx="4768651" cy="1596211"/>
          </a:xfrm>
        </p:spPr>
        <p:txBody>
          <a:bodyPr>
            <a:noAutofit/>
          </a:bodyPr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/>
            </a:pPr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3-5 </a:t>
            </a:r>
            <a:r>
              <a:rPr lang="en-US" dirty="0" err="1"/>
              <a:t>spørgsmål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da-DK" sz="1400" dirty="0">
                <a:solidFill>
                  <a:schemeClr val="accent3">
                    <a:lumMod val="50000"/>
                  </a:schemeClr>
                </a:solidFill>
              </a:rPr>
              <a:t>prædikenen (fokus på hvordan emnet er relevant til folks liv)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BA657FF5-98BF-4287-B350-A09B4B1464E6}"/>
              </a:ext>
            </a:extLst>
          </p:cNvPr>
          <p:cNvSpPr txBox="1"/>
          <p:nvPr userDrawn="1"/>
        </p:nvSpPr>
        <p:spPr>
          <a:xfrm>
            <a:off x="7179868" y="1723345"/>
            <a:ext cx="1807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DISKUSSION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="" xmlns:a16="http://schemas.microsoft.com/office/drawing/2014/main" id="{5D2D096C-EA8D-4ADC-ADDF-D6B0AA90BB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240301" y="5316547"/>
            <a:ext cx="4791301" cy="1074284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bønneemner</a:t>
            </a:r>
            <a:r>
              <a:rPr lang="en-US" dirty="0"/>
              <a:t> </a:t>
            </a:r>
            <a:r>
              <a:rPr lang="en-US" dirty="0" err="1"/>
              <a:t>og</a:t>
            </a:r>
            <a:r>
              <a:rPr lang="en-US" dirty="0"/>
              <a:t> </a:t>
            </a:r>
            <a:r>
              <a:rPr lang="en-US" dirty="0" err="1"/>
              <a:t>generelle</a:t>
            </a:r>
            <a:r>
              <a:rPr lang="en-US" dirty="0"/>
              <a:t> </a:t>
            </a:r>
            <a:r>
              <a:rPr lang="en-US" dirty="0" err="1"/>
              <a:t>informationer</a:t>
            </a:r>
            <a:endParaRPr lang="en-US" dirty="0"/>
          </a:p>
        </p:txBody>
      </p:sp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6D8799E4-234A-419C-A00C-FBB2E0E31666}"/>
              </a:ext>
            </a:extLst>
          </p:cNvPr>
          <p:cNvSpPr txBox="1"/>
          <p:nvPr userDrawn="1"/>
        </p:nvSpPr>
        <p:spPr>
          <a:xfrm>
            <a:off x="7174986" y="4944095"/>
            <a:ext cx="47686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BØN &amp; PRAKTISKE INFORMATIONER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="" xmlns:a16="http://schemas.microsoft.com/office/drawing/2014/main" id="{55541198-DC5D-4E2E-839E-4AC769E6A32B}"/>
              </a:ext>
            </a:extLst>
          </p:cNvPr>
          <p:cNvSpPr/>
          <p:nvPr userDrawn="1"/>
        </p:nvSpPr>
        <p:spPr>
          <a:xfrm>
            <a:off x="2273965" y="940555"/>
            <a:ext cx="4791301" cy="927496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8" name="Rectangle 37">
            <a:extLst>
              <a:ext uri="{FF2B5EF4-FFF2-40B4-BE49-F238E27FC236}">
                <a16:creationId xmlns="" xmlns:a16="http://schemas.microsoft.com/office/drawing/2014/main" id="{3F3262FC-B2A2-4BA4-9983-F5C36EFFDBAE}"/>
              </a:ext>
            </a:extLst>
          </p:cNvPr>
          <p:cNvSpPr/>
          <p:nvPr userDrawn="1"/>
        </p:nvSpPr>
        <p:spPr>
          <a:xfrm>
            <a:off x="2273966" y="2109382"/>
            <a:ext cx="4791301" cy="2757969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9" name="Rectangle 38">
            <a:extLst>
              <a:ext uri="{FF2B5EF4-FFF2-40B4-BE49-F238E27FC236}">
                <a16:creationId xmlns="" xmlns:a16="http://schemas.microsoft.com/office/drawing/2014/main" id="{C527F07C-D619-4C7F-B8C2-E1B1CB33A36A}"/>
              </a:ext>
            </a:extLst>
          </p:cNvPr>
          <p:cNvSpPr/>
          <p:nvPr userDrawn="1"/>
        </p:nvSpPr>
        <p:spPr>
          <a:xfrm>
            <a:off x="2273965" y="5203220"/>
            <a:ext cx="4791301" cy="1180420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1" name="Rectangle 40">
            <a:extLst>
              <a:ext uri="{FF2B5EF4-FFF2-40B4-BE49-F238E27FC236}">
                <a16:creationId xmlns="" xmlns:a16="http://schemas.microsoft.com/office/drawing/2014/main" id="{5AD13DAA-787A-4865-A532-7D3746FF3CB9}"/>
              </a:ext>
            </a:extLst>
          </p:cNvPr>
          <p:cNvSpPr/>
          <p:nvPr userDrawn="1"/>
        </p:nvSpPr>
        <p:spPr>
          <a:xfrm>
            <a:off x="7238563" y="2111854"/>
            <a:ext cx="4791301" cy="1607348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2" name="Rectangle 41">
            <a:extLst>
              <a:ext uri="{FF2B5EF4-FFF2-40B4-BE49-F238E27FC236}">
                <a16:creationId xmlns="" xmlns:a16="http://schemas.microsoft.com/office/drawing/2014/main" id="{5A7025EA-B503-4E42-B485-2A9AB2294127}"/>
              </a:ext>
            </a:extLst>
          </p:cNvPr>
          <p:cNvSpPr/>
          <p:nvPr userDrawn="1"/>
        </p:nvSpPr>
        <p:spPr>
          <a:xfrm>
            <a:off x="7264689" y="5303484"/>
            <a:ext cx="4791301" cy="1070187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4" name="TextBox 43">
            <a:extLst>
              <a:ext uri="{FF2B5EF4-FFF2-40B4-BE49-F238E27FC236}">
                <a16:creationId xmlns="" xmlns:a16="http://schemas.microsoft.com/office/drawing/2014/main" id="{C6AE6A2E-31E7-4916-BAC2-81B889682577}"/>
              </a:ext>
            </a:extLst>
          </p:cNvPr>
          <p:cNvSpPr txBox="1"/>
          <p:nvPr userDrawn="1"/>
        </p:nvSpPr>
        <p:spPr>
          <a:xfrm>
            <a:off x="2273965" y="6570618"/>
            <a:ext cx="97297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050" i="1" dirty="0"/>
              <a:t>HØJNÆSKIRKEN – HØJNÆSVEJ 60 – RØDOVRE – WWW.KRISTENTF.DK 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="" xmlns:a16="http://schemas.microsoft.com/office/drawing/2014/main" id="{97E87AFB-CD68-4C6C-8B64-253663851DF5}"/>
              </a:ext>
            </a:extLst>
          </p:cNvPr>
          <p:cNvSpPr/>
          <p:nvPr userDrawn="1"/>
        </p:nvSpPr>
        <p:spPr>
          <a:xfrm>
            <a:off x="7225499" y="4217455"/>
            <a:ext cx="4791301" cy="649897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BAA114A7-41C8-47D2-80AC-68EEFBF85BD1}"/>
              </a:ext>
            </a:extLst>
          </p:cNvPr>
          <p:cNvSpPr txBox="1"/>
          <p:nvPr userDrawn="1"/>
        </p:nvSpPr>
        <p:spPr>
          <a:xfrm>
            <a:off x="7188575" y="3822116"/>
            <a:ext cx="34184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UGENS UDFORDRING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0D8DDA8-69A3-46B7-8662-DBB231095AB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36825" y="4207754"/>
            <a:ext cx="4754563" cy="709612"/>
          </a:xfrm>
        </p:spPr>
        <p:txBody>
          <a:bodyPr>
            <a:normAutofit/>
          </a:bodyPr>
          <a:lstStyle>
            <a:lvl1pPr>
              <a:defRPr lang="en-US" sz="1200" kern="1200" dirty="0" smtClean="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ugens</a:t>
            </a:r>
            <a:r>
              <a:rPr lang="en-US" dirty="0"/>
              <a:t> </a:t>
            </a:r>
            <a:r>
              <a:rPr lang="en-US" dirty="0" err="1"/>
              <a:t>udfordring</a:t>
            </a:r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456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04/07/23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oleObject" Target="../embeddings/oleObject2.bin"/><Relationship Id="rId5" Type="http://schemas.openxmlformats.org/officeDocument/2006/relationships/image" Target="../media/image1.emf"/><Relationship Id="rId1" Type="http://schemas.openxmlformats.org/officeDocument/2006/relationships/vmlDrawing" Target="../drawings/vmlDrawing2.vml"/><Relationship Id="rId2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4" Type="http://schemas.openxmlformats.org/officeDocument/2006/relationships/slideLayout" Target="../slideLayouts/slideLayout3.xml"/><Relationship Id="rId5" Type="http://schemas.openxmlformats.org/officeDocument/2006/relationships/oleObject" Target="../embeddings/oleObject3.bin"/><Relationship Id="rId6" Type="http://schemas.openxmlformats.org/officeDocument/2006/relationships/image" Target="../media/image1.emf"/><Relationship Id="rId1" Type="http://schemas.openxmlformats.org/officeDocument/2006/relationships/vmlDrawing" Target="../drawings/vmlDrawing3.vml"/><Relationship Id="rId2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="" xmlns:a16="http://schemas.microsoft.com/office/drawing/2014/main" id="{4F2ABE1E-FC35-4A90-A92B-562F29CAEAF9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76726472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="" xmlns:a16="http://schemas.microsoft.com/office/drawing/2014/main" id="{4F2ABE1E-FC35-4A90-A92B-562F29CAEA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="" xmlns:a16="http://schemas.microsoft.com/office/drawing/2014/main" id="{540F6E74-6A4D-431F-BA73-3535E3FD7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2DCC025-D59F-4502-BB8B-94022A6B8EE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/>
          </a:bodyPr>
          <a:lstStyle/>
          <a:p>
            <a:r>
              <a:rPr lang="da-DK" sz="1200" dirty="0" smtClean="0"/>
              <a:t>Når vi tager brillerne: ”Jeg kender det hele &amp;mangel på tro” på, Så resulterer det nemt i et koldt hjerte. Og der er ingen nysgerrighed og begejstring. Vi er lukkede for forandringer. Jesus kom til </a:t>
            </a:r>
            <a:r>
              <a:rPr lang="da-DK" sz="1200" dirty="0" err="1" smtClean="0"/>
              <a:t>Nazareth</a:t>
            </a:r>
            <a:r>
              <a:rPr lang="da-DK" sz="1200" dirty="0" smtClean="0"/>
              <a:t> (igen) og han kommer også til os, når vi er i den situation. Vil vi tage imod?  </a:t>
            </a:r>
            <a:r>
              <a:rPr lang="da-DK" dirty="0" smtClean="0"/>
              <a:t>Nazaræerne</a:t>
            </a:r>
            <a:r>
              <a:rPr lang="da-DK" sz="1200" dirty="0" smtClean="0"/>
              <a:t> gjorde ikke og Jesus undrede sig over manglen på tro.</a:t>
            </a:r>
            <a:br>
              <a:rPr lang="da-DK" sz="1200" dirty="0" smtClean="0"/>
            </a:br>
            <a:endParaRPr lang="da-DK" sz="1200" dirty="0" smtClean="0"/>
          </a:p>
          <a:p>
            <a:r>
              <a:rPr lang="da-DK" sz="1200" dirty="0" smtClean="0"/>
              <a:t>Thomas var </a:t>
            </a:r>
            <a:r>
              <a:rPr lang="da-DK" sz="1200" dirty="0" smtClean="0"/>
              <a:t>é</a:t>
            </a:r>
            <a:r>
              <a:rPr lang="da-DK" sz="1200" dirty="0" smtClean="0"/>
              <a:t>n blandt mange disciple, der tvivlede. Tvivl er ikke det samme som mangel på tro. </a:t>
            </a:r>
            <a:r>
              <a:rPr lang="da-DK" dirty="0" smtClean="0"/>
              <a:t>Tvivl</a:t>
            </a:r>
            <a:r>
              <a:rPr lang="da-DK" sz="1200" dirty="0" smtClean="0"/>
              <a:t> får os til at søge efter overbevisning og fører til bekendelse og tilbedelse, når vi lader os overbevise: Jesus sagde: ”Tro og tvivl ikke”.</a:t>
            </a:r>
            <a:br>
              <a:rPr lang="da-DK" sz="1200" dirty="0" smtClean="0"/>
            </a:br>
            <a:r>
              <a:rPr lang="da-DK" sz="1200" dirty="0" smtClean="0"/>
              <a:t>Hvis vi tvivler og ikke søger &amp; lader os overbevise så står vi i stampe i ”Tvivls-mudderet” Thomas bad om specifikke beviser og han fik det. Vi kan også søge specifikke svar fra Jesus og få det. Jesus kom, svarede Thomas og Thomas tilbad: Min Herre og min Gud!</a:t>
            </a:r>
            <a:endParaRPr lang="da-DK" sz="1200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9B63E0D4-EC35-4F1A-A6E4-64167638446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a-DK" sz="1200" dirty="0" smtClean="0"/>
              <a:t>Mark. 6.1 – 6 og Joh 20.24 - 31</a:t>
            </a:r>
            <a:endParaRPr lang="da-DK" sz="1200" dirty="0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93E60D80-B622-4C30-ACD3-75721B62CC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a-DK" sz="1200" dirty="0" smtClean="0"/>
              <a:t>Hvordan ser vores hjerter ud i dag? Er de blevet kolde? Er jeg blevet en af dem, der ved &amp; kender det hele? </a:t>
            </a:r>
          </a:p>
          <a:p>
            <a:r>
              <a:rPr lang="da-DK" dirty="0" smtClean="0"/>
              <a:t>Tvivl leder os til at søge overbevisning. Tvivlen kan drage os tættere til Jesus, så vi ser Ham for den Han er: ”Min Herre </a:t>
            </a:r>
            <a:r>
              <a:rPr lang="da-DK" smtClean="0"/>
              <a:t>og min Gud</a:t>
            </a:r>
            <a:r>
              <a:rPr lang="da-DK" dirty="0" smtClean="0"/>
              <a:t>”</a:t>
            </a:r>
            <a:endParaRPr lang="da-DK" sz="1200" dirty="0"/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CD995B05-EC0D-47EB-8EF3-6BE25045837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236825" y="2122991"/>
            <a:ext cx="4768651" cy="1596211"/>
          </a:xfrm>
        </p:spPr>
        <p:txBody>
          <a:bodyPr/>
          <a:lstStyle/>
          <a:p>
            <a:r>
              <a:rPr lang="da-DK" sz="1200" dirty="0" smtClean="0"/>
              <a:t>Tal om hvordan jeres hjerter ser ud for tiden. Er de kolde, varme, lunkne, eller…?</a:t>
            </a:r>
            <a:br>
              <a:rPr lang="da-DK" sz="1200" dirty="0" smtClean="0"/>
            </a:br>
            <a:endParaRPr lang="da-DK" sz="1200" dirty="0" smtClean="0"/>
          </a:p>
          <a:p>
            <a:r>
              <a:rPr lang="da-DK" dirty="0" smtClean="0"/>
              <a:t>Del med hinanden om tider med tvivl i jeres liv. Hvordan blev I overbevist?</a:t>
            </a:r>
          </a:p>
          <a:p>
            <a:r>
              <a:rPr lang="da-DK" sz="1200" dirty="0" smtClean="0"/>
              <a:t>Hvad betyder ”Min Herre og min Gud” for dig? I dit liv? Hvordan tilbeder/Proklamerer du?					</a:t>
            </a:r>
            <a:endParaRPr lang="da-DK" sz="1200" dirty="0"/>
          </a:p>
        </p:txBody>
      </p:sp>
      <p:sp>
        <p:nvSpPr>
          <p:cNvPr id="7" name="Text Placeholder 6">
            <a:extLst>
              <a:ext uri="{FF2B5EF4-FFF2-40B4-BE49-F238E27FC236}">
                <a16:creationId xmlns="" xmlns:a16="http://schemas.microsoft.com/office/drawing/2014/main" id="{9352954E-F7CA-466E-9B7A-38F72322412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240301" y="5319571"/>
            <a:ext cx="4791301" cy="1074283"/>
          </a:xfrm>
        </p:spPr>
        <p:txBody>
          <a:bodyPr/>
          <a:lstStyle/>
          <a:p>
            <a:endParaRPr lang="da-DK" sz="1200" dirty="0"/>
          </a:p>
        </p:txBody>
      </p:sp>
      <p:sp>
        <p:nvSpPr>
          <p:cNvPr id="9" name="Text Placeholder 6">
            <a:extLst>
              <a:ext uri="{FF2B5EF4-FFF2-40B4-BE49-F238E27FC236}">
                <a16:creationId xmlns="" xmlns:a16="http://schemas.microsoft.com/office/drawing/2014/main" id="{4031993A-A90F-4917-A07A-5BCDCCA7170E}"/>
              </a:ext>
            </a:extLst>
          </p:cNvPr>
          <p:cNvSpPr txBox="1">
            <a:spLocks/>
          </p:cNvSpPr>
          <p:nvPr/>
        </p:nvSpPr>
        <p:spPr>
          <a:xfrm>
            <a:off x="7260181" y="3881710"/>
            <a:ext cx="4791301" cy="9856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a-DK" dirty="0"/>
          </a:p>
        </p:txBody>
      </p:sp>
      <p:sp>
        <p:nvSpPr>
          <p:cNvPr id="10" name="Text Placeholder 5">
            <a:extLst>
              <a:ext uri="{FF2B5EF4-FFF2-40B4-BE49-F238E27FC236}">
                <a16:creationId xmlns="" xmlns:a16="http://schemas.microsoft.com/office/drawing/2014/main" id="{3F1618D5-19AC-4262-9FA0-B7787C7D5480}"/>
              </a:ext>
            </a:extLst>
          </p:cNvPr>
          <p:cNvSpPr txBox="1">
            <a:spLocks/>
          </p:cNvSpPr>
          <p:nvPr/>
        </p:nvSpPr>
        <p:spPr>
          <a:xfrm>
            <a:off x="7256700" y="4223462"/>
            <a:ext cx="4768651" cy="6438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dirty="0" smtClean="0"/>
              <a:t>Proklamer hver dag hvem Jesus er for dig f.eks: ”Jesus du er min Herre og min Gud”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588163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>
            <a:extLst>
              <a:ext uri="{FF2B5EF4-FFF2-40B4-BE49-F238E27FC236}">
                <a16:creationId xmlns="" xmlns:a16="http://schemas.microsoft.com/office/drawing/2014/main" id="{AC45015A-B134-4395-9489-136FBDA7DEE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2509991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9" name="Object 8" hidden="1">
                        <a:extLst>
                          <a:ext uri="{FF2B5EF4-FFF2-40B4-BE49-F238E27FC236}">
                            <a16:creationId xmlns="" xmlns:a16="http://schemas.microsoft.com/office/drawing/2014/main" id="{AC45015A-B134-4395-9489-136FBDA7DE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 hidden="1">
            <a:extLst>
              <a:ext uri="{FF2B5EF4-FFF2-40B4-BE49-F238E27FC236}">
                <a16:creationId xmlns="" xmlns:a16="http://schemas.microsoft.com/office/drawing/2014/main" id="{FC575736-EA0C-41B6-B652-FC412E924E8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da-DK" sz="2400" b="1" dirty="0">
              <a:latin typeface="Century Gothic" panose="020B0502020202020204" pitchFamily="34" charset="0"/>
              <a:ea typeface="+mj-ea"/>
              <a:cs typeface="+mj-cs"/>
              <a:sym typeface="Century Gothic" panose="020B0502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E0D67481-EBE4-4C60-ACDB-1764464B6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EN SULTEN TRO</a:t>
            </a:r>
            <a:endParaRPr lang="da-DK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39C5902-E436-4858-9EA0-C33860D0843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Vi </a:t>
            </a:r>
            <a:r>
              <a:rPr lang="en-US" dirty="0" err="1"/>
              <a:t>ved</a:t>
            </a:r>
            <a:r>
              <a:rPr lang="en-US" dirty="0"/>
              <a:t> </a:t>
            </a:r>
            <a:r>
              <a:rPr lang="en-US" dirty="0" err="1"/>
              <a:t>alle</a:t>
            </a:r>
            <a:r>
              <a:rPr lang="en-US" dirty="0"/>
              <a:t> </a:t>
            </a:r>
            <a:r>
              <a:rPr lang="en-US" dirty="0" err="1"/>
              <a:t>hvordan</a:t>
            </a:r>
            <a:r>
              <a:rPr lang="en-US" dirty="0"/>
              <a:t> det </a:t>
            </a:r>
            <a:r>
              <a:rPr lang="en-US" dirty="0" err="1"/>
              <a:t>føles</a:t>
            </a:r>
            <a:r>
              <a:rPr lang="en-US" dirty="0"/>
              <a:t> at </a:t>
            </a:r>
            <a:r>
              <a:rPr lang="en-US" dirty="0" err="1"/>
              <a:t>være</a:t>
            </a:r>
            <a:r>
              <a:rPr lang="en-US" dirty="0"/>
              <a:t> </a:t>
            </a:r>
            <a:r>
              <a:rPr lang="en-US" dirty="0" err="1"/>
              <a:t>sulten</a:t>
            </a:r>
            <a:r>
              <a:rPr lang="en-US" dirty="0"/>
              <a:t> – </a:t>
            </a:r>
            <a:r>
              <a:rPr lang="en-US" dirty="0" err="1"/>
              <a:t>så</a:t>
            </a:r>
            <a:r>
              <a:rPr lang="en-US" dirty="0"/>
              <a:t> </a:t>
            </a:r>
            <a:r>
              <a:rPr lang="en-US" dirty="0" err="1"/>
              <a:t>sulten</a:t>
            </a:r>
            <a:r>
              <a:rPr lang="en-US" dirty="0"/>
              <a:t> at man </a:t>
            </a:r>
            <a:r>
              <a:rPr lang="en-US" dirty="0" err="1"/>
              <a:t>næsten</a:t>
            </a:r>
            <a:r>
              <a:rPr lang="en-US" dirty="0"/>
              <a:t> </a:t>
            </a:r>
            <a:r>
              <a:rPr lang="en-US" dirty="0" err="1"/>
              <a:t>ikke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tænke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andet</a:t>
            </a:r>
            <a:r>
              <a:rPr lang="en-US" dirty="0"/>
              <a:t> end </a:t>
            </a:r>
            <a:r>
              <a:rPr lang="en-US" dirty="0" err="1"/>
              <a:t>ens</a:t>
            </a:r>
            <a:r>
              <a:rPr lang="en-US" dirty="0"/>
              <a:t> </a:t>
            </a:r>
            <a:r>
              <a:rPr lang="en-US" dirty="0" err="1"/>
              <a:t>næste</a:t>
            </a:r>
            <a:r>
              <a:rPr lang="en-US" dirty="0"/>
              <a:t> </a:t>
            </a:r>
            <a:r>
              <a:rPr lang="en-US" dirty="0" err="1"/>
              <a:t>måltid</a:t>
            </a:r>
            <a:endParaRPr lang="en-US" dirty="0"/>
          </a:p>
          <a:p>
            <a:r>
              <a:rPr lang="en-US" dirty="0"/>
              <a:t>Men </a:t>
            </a:r>
            <a:r>
              <a:rPr lang="en-US" dirty="0" err="1"/>
              <a:t>sult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</a:t>
            </a:r>
            <a:r>
              <a:rPr lang="en-US" dirty="0" err="1"/>
              <a:t>ikke</a:t>
            </a:r>
            <a:r>
              <a:rPr lang="en-US" dirty="0"/>
              <a:t> </a:t>
            </a:r>
            <a:r>
              <a:rPr lang="en-US" dirty="0" err="1"/>
              <a:t>kun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fysisk</a:t>
            </a:r>
            <a:r>
              <a:rPr lang="en-US" dirty="0"/>
              <a:t> </a:t>
            </a:r>
            <a:r>
              <a:rPr lang="en-US" dirty="0" err="1"/>
              <a:t>følelse</a:t>
            </a:r>
            <a:r>
              <a:rPr lang="en-US" dirty="0"/>
              <a:t> for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mennesker</a:t>
            </a:r>
            <a:r>
              <a:rPr lang="en-US" dirty="0"/>
              <a:t>, det </a:t>
            </a:r>
            <a:r>
              <a:rPr lang="en-US" dirty="0" err="1"/>
              <a:t>er</a:t>
            </a:r>
            <a:r>
              <a:rPr lang="en-US" dirty="0"/>
              <a:t> </a:t>
            </a:r>
            <a:r>
              <a:rPr lang="en-US" dirty="0" err="1"/>
              <a:t>også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åndelig</a:t>
            </a:r>
            <a:r>
              <a:rPr lang="en-US" dirty="0"/>
              <a:t> </a:t>
            </a:r>
            <a:r>
              <a:rPr lang="en-US" dirty="0" err="1"/>
              <a:t>tilstand</a:t>
            </a:r>
            <a:r>
              <a:rPr lang="en-US" dirty="0"/>
              <a:t>. </a:t>
            </a:r>
          </a:p>
          <a:p>
            <a:r>
              <a:rPr lang="en-US" dirty="0"/>
              <a:t>At </a:t>
            </a:r>
            <a:r>
              <a:rPr lang="en-US" dirty="0" err="1"/>
              <a:t>være</a:t>
            </a:r>
            <a:r>
              <a:rPr lang="en-US" dirty="0"/>
              <a:t> </a:t>
            </a:r>
            <a:r>
              <a:rPr lang="en-US" dirty="0" err="1"/>
              <a:t>åndeligt</a:t>
            </a:r>
            <a:r>
              <a:rPr lang="en-US" dirty="0"/>
              <a:t> </a:t>
            </a:r>
            <a:r>
              <a:rPr lang="en-US" dirty="0" err="1"/>
              <a:t>sulten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at </a:t>
            </a:r>
            <a:r>
              <a:rPr lang="en-US" dirty="0" err="1"/>
              <a:t>være</a:t>
            </a:r>
            <a:r>
              <a:rPr lang="en-US" dirty="0"/>
              <a:t> </a:t>
            </a:r>
            <a:r>
              <a:rPr lang="en-US" dirty="0" err="1"/>
              <a:t>sulten</a:t>
            </a:r>
            <a:r>
              <a:rPr lang="en-US" dirty="0"/>
              <a:t> for det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Gud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</a:t>
            </a:r>
            <a:r>
              <a:rPr lang="en-US" dirty="0" err="1"/>
              <a:t>sulten</a:t>
            </a:r>
            <a:r>
              <a:rPr lang="en-US" dirty="0"/>
              <a:t> </a:t>
            </a:r>
            <a:r>
              <a:rPr lang="en-US" dirty="0" err="1"/>
              <a:t>efter</a:t>
            </a:r>
            <a:r>
              <a:rPr lang="en-US" dirty="0"/>
              <a:t>.</a:t>
            </a:r>
          </a:p>
          <a:p>
            <a:r>
              <a:rPr lang="en-US" dirty="0"/>
              <a:t>At </a:t>
            </a:r>
            <a:r>
              <a:rPr lang="en-US" dirty="0" err="1"/>
              <a:t>være</a:t>
            </a:r>
            <a:r>
              <a:rPr lang="en-US" dirty="0"/>
              <a:t> </a:t>
            </a:r>
            <a:r>
              <a:rPr lang="en-US" dirty="0" err="1"/>
              <a:t>sulten</a:t>
            </a:r>
            <a:r>
              <a:rPr lang="en-US" dirty="0"/>
              <a:t> </a:t>
            </a:r>
            <a:r>
              <a:rPr lang="en-US" dirty="0" err="1"/>
              <a:t>efter</a:t>
            </a:r>
            <a:r>
              <a:rPr lang="en-US" dirty="0"/>
              <a:t> </a:t>
            </a:r>
            <a:r>
              <a:rPr lang="en-US" dirty="0" err="1"/>
              <a:t>Guds</a:t>
            </a:r>
            <a:r>
              <a:rPr lang="en-US" dirty="0"/>
              <a:t> </a:t>
            </a:r>
            <a:r>
              <a:rPr lang="en-US" dirty="0" err="1"/>
              <a:t>rige</a:t>
            </a:r>
            <a:r>
              <a:rPr lang="en-US" dirty="0"/>
              <a:t>, </a:t>
            </a:r>
            <a:r>
              <a:rPr lang="en-US" dirty="0" err="1"/>
              <a:t>betyder</a:t>
            </a:r>
            <a:r>
              <a:rPr lang="en-US" dirty="0"/>
              <a:t> at man har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forventning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en-US" dirty="0" err="1"/>
              <a:t>Guds</a:t>
            </a:r>
            <a:r>
              <a:rPr lang="en-US" dirty="0"/>
              <a:t> </a:t>
            </a:r>
            <a:r>
              <a:rPr lang="en-US" dirty="0" err="1"/>
              <a:t>indgriben</a:t>
            </a:r>
            <a:r>
              <a:rPr lang="en-US" dirty="0"/>
              <a:t> I </a:t>
            </a:r>
            <a:r>
              <a:rPr lang="en-US" dirty="0" err="1"/>
              <a:t>vores</a:t>
            </a:r>
            <a:r>
              <a:rPr lang="en-US" dirty="0"/>
              <a:t> liv – </a:t>
            </a:r>
            <a:r>
              <a:rPr lang="en-US" dirty="0" err="1"/>
              <a:t>såvel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for </a:t>
            </a:r>
            <a:r>
              <a:rPr lang="en-US" dirty="0" err="1"/>
              <a:t>vores</a:t>
            </a:r>
            <a:r>
              <a:rPr lang="en-US" dirty="0"/>
              <a:t> </a:t>
            </a:r>
            <a:r>
              <a:rPr lang="en-US" dirty="0" err="1"/>
              <a:t>næstes</a:t>
            </a:r>
            <a:r>
              <a:rPr lang="en-US" dirty="0"/>
              <a:t> liv! </a:t>
            </a:r>
          </a:p>
          <a:p>
            <a:r>
              <a:rPr lang="en-US" dirty="0"/>
              <a:t>Det </a:t>
            </a:r>
            <a:r>
              <a:rPr lang="en-US" dirty="0" err="1"/>
              <a:t>er</a:t>
            </a:r>
            <a:r>
              <a:rPr lang="en-US" dirty="0"/>
              <a:t> </a:t>
            </a:r>
            <a:r>
              <a:rPr lang="en-US" dirty="0" err="1"/>
              <a:t>denne</a:t>
            </a:r>
            <a:r>
              <a:rPr lang="en-US" dirty="0"/>
              <a:t> </a:t>
            </a:r>
            <a:r>
              <a:rPr lang="en-US" dirty="0" err="1"/>
              <a:t>sult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leder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mod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forventing</a:t>
            </a:r>
            <a:r>
              <a:rPr lang="en-US" dirty="0"/>
              <a:t> om “mere” end </a:t>
            </a:r>
            <a:r>
              <a:rPr lang="en-US" dirty="0" err="1"/>
              <a:t>hvad</a:t>
            </a:r>
            <a:r>
              <a:rPr lang="en-US" dirty="0"/>
              <a:t> </a:t>
            </a:r>
            <a:r>
              <a:rPr lang="en-US" dirty="0" err="1"/>
              <a:t>hverdagen</a:t>
            </a:r>
            <a:r>
              <a:rPr lang="en-US" dirty="0"/>
              <a:t> </a:t>
            </a:r>
            <a:r>
              <a:rPr lang="en-US" dirty="0" err="1"/>
              <a:t>byder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I </a:t>
            </a:r>
            <a:r>
              <a:rPr lang="en-US" dirty="0" err="1"/>
              <a:t>dag</a:t>
            </a:r>
            <a:r>
              <a:rPr lang="en-US" dirty="0"/>
              <a:t>.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forventing</a:t>
            </a:r>
            <a:r>
              <a:rPr lang="en-US" dirty="0"/>
              <a:t> om at </a:t>
            </a:r>
            <a:r>
              <a:rPr lang="en-US" dirty="0" err="1"/>
              <a:t>Guds</a:t>
            </a:r>
            <a:r>
              <a:rPr lang="en-US" dirty="0"/>
              <a:t> planer for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overstiger</a:t>
            </a:r>
            <a:r>
              <a:rPr lang="en-US" dirty="0"/>
              <a:t> </a:t>
            </a:r>
            <a:r>
              <a:rPr lang="en-US" dirty="0" err="1"/>
              <a:t>vores</a:t>
            </a:r>
            <a:r>
              <a:rPr lang="en-US" dirty="0"/>
              <a:t> </a:t>
            </a:r>
            <a:r>
              <a:rPr lang="en-US" dirty="0" err="1"/>
              <a:t>vildeste</a:t>
            </a:r>
            <a:r>
              <a:rPr lang="en-US" dirty="0"/>
              <a:t> </a:t>
            </a:r>
            <a:r>
              <a:rPr lang="en-US" dirty="0" err="1"/>
              <a:t>forventinger</a:t>
            </a:r>
            <a:r>
              <a:rPr lang="en-US" dirty="0"/>
              <a:t>.</a:t>
            </a:r>
            <a:endParaRPr lang="da-DK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3BAB968E-3FD5-4C0A-A6FF-1A4D21A62BC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a-DK" dirty="0"/>
              <a:t>MATT. 5:6, Markus 8:2</a:t>
            </a:r>
          </a:p>
          <a:p>
            <a:r>
              <a:rPr lang="da-DK" i="1" dirty="0"/>
              <a:t>Salige er de, som hungrer og tørster efter retfærdigheden, for de skal mættes.</a:t>
            </a:r>
          </a:p>
          <a:p>
            <a:endParaRPr lang="da-DK" dirty="0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6D280F4A-D407-4DF8-BE86-D0E508C6070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a-DK" dirty="0"/>
              <a:t>Vi kan forvente at Guds planer for os overstiger vores vildeste forventninger</a:t>
            </a:r>
          </a:p>
          <a:p>
            <a:r>
              <a:rPr lang="da-DK" dirty="0"/>
              <a:t>Hans planer er måske ikke som vi forventer, men Han ved præcis hvad vi har behov for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3E7B737B-67C8-4DEE-82A5-74E649CE1B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a-DK" sz="1200" dirty="0"/>
              <a:t>Gud bruger sultne, desperate mennesker til at fuldføre hans planer – men hverdagen kan kvæle den desperation. Hvordan kan vi bekæmpe det?</a:t>
            </a:r>
          </a:p>
          <a:p>
            <a:r>
              <a:rPr lang="da-DK" sz="1200" dirty="0"/>
              <a:t>Hvad er din motivation for at kultivere en sult for Gud? Hvordan kan du kultivere en sult?</a:t>
            </a:r>
          </a:p>
          <a:p>
            <a:endParaRPr lang="da-DK" sz="1200" dirty="0"/>
          </a:p>
          <a:p>
            <a:endParaRPr lang="da-DK" sz="1200" dirty="0"/>
          </a:p>
        </p:txBody>
      </p:sp>
      <p:sp>
        <p:nvSpPr>
          <p:cNvPr id="7" name="Text Placeholder 6">
            <a:extLst>
              <a:ext uri="{FF2B5EF4-FFF2-40B4-BE49-F238E27FC236}">
                <a16:creationId xmlns="" xmlns:a16="http://schemas.microsoft.com/office/drawing/2014/main" id="{2AC28D8B-046D-4AC6-9D62-7CE5B51D0C9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da-DK" dirty="0"/>
              <a:t>Bed for at vores ‘sult’ må øges</a:t>
            </a:r>
          </a:p>
          <a:p>
            <a:r>
              <a:rPr lang="da-DK" dirty="0"/>
              <a:t>Bed for telt møde i </a:t>
            </a:r>
            <a:r>
              <a:rPr lang="da-DK" dirty="0" err="1"/>
              <a:t>Kær’ene</a:t>
            </a:r>
            <a:endParaRPr lang="da-DK" dirty="0"/>
          </a:p>
          <a:p>
            <a:r>
              <a:rPr lang="da-DK" dirty="0"/>
              <a:t>Næste søndag taler Sven Straarup</a:t>
            </a:r>
          </a:p>
          <a:p>
            <a:pPr marL="0" indent="0">
              <a:buNone/>
            </a:pPr>
            <a:endParaRPr lang="da-DK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="" xmlns:a16="http://schemas.microsoft.com/office/drawing/2014/main" id="{D83E5A73-28F4-4584-87AB-1A00F2DC0180}"/>
              </a:ext>
            </a:extLst>
          </p:cNvPr>
          <p:cNvSpPr/>
          <p:nvPr/>
        </p:nvSpPr>
        <p:spPr>
          <a:xfrm rot="19963466">
            <a:off x="5165316" y="1144108"/>
            <a:ext cx="3803374" cy="925272"/>
          </a:xfrm>
          <a:prstGeom prst="roundRect">
            <a:avLst/>
          </a:prstGeom>
          <a:noFill/>
          <a:ln w="28575"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5400" b="1" dirty="0">
                <a:solidFill>
                  <a:schemeClr val="accent1"/>
                </a:solidFill>
              </a:rPr>
              <a:t>SAMPLE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="" xmlns:a16="http://schemas.microsoft.com/office/drawing/2014/main" id="{1123449B-03F6-41C9-89F3-B376A9B98613}"/>
              </a:ext>
            </a:extLst>
          </p:cNvPr>
          <p:cNvSpPr txBox="1">
            <a:spLocks/>
          </p:cNvSpPr>
          <p:nvPr/>
        </p:nvSpPr>
        <p:spPr>
          <a:xfrm>
            <a:off x="7243453" y="3892158"/>
            <a:ext cx="4768651" cy="9751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a-DK" dirty="0"/>
          </a:p>
          <a:p>
            <a:r>
              <a:rPr lang="da-DK" dirty="0"/>
              <a:t>Sæt 15 min til side hver dag i den kommende uge til at bede om </a:t>
            </a:r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0898693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wpmB1dxPME70y5apqBUF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0jQy1myqu1Ka2MlHoX3WQ"/>
</p:tagLst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79041F01970F4F9C195E4A09200585" ma:contentTypeVersion="8" ma:contentTypeDescription="Create a new document." ma:contentTypeScope="" ma:versionID="7b46b509a5a21efcb40e6d57fb7a2491">
  <xsd:schema xmlns:xsd="http://www.w3.org/2001/XMLSchema" xmlns:xs="http://www.w3.org/2001/XMLSchema" xmlns:p="http://schemas.microsoft.com/office/2006/metadata/properties" xmlns:ns3="83b4fc67-7e4d-4af3-b66e-0e0e8a1422f6" targetNamespace="http://schemas.microsoft.com/office/2006/metadata/properties" ma:root="true" ma:fieldsID="d6e3a14842ab5b654d6f106679d6b50c" ns3:_="">
    <xsd:import namespace="83b4fc67-7e4d-4af3-b66e-0e0e8a1422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4fc67-7e4d-4af3-b66e-0e0e8a1422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13AB7AB-B811-446C-8BE5-74959CBBD0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b4fc67-7e4d-4af3-b66e-0e0e8a1422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68EB455-CDDE-4E54-9928-BA67DD5BD69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EECC0DA-63BF-4B80-9523-72745E560A0A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448</Words>
  <Application>Microsoft Macintosh PowerPoint</Application>
  <PresentationFormat>Custom</PresentationFormat>
  <Paragraphs>27</Paragraphs>
  <Slides>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Wisp</vt:lpstr>
      <vt:lpstr>think-cell Slide</vt:lpstr>
      <vt:lpstr>PowerPoint Presentation</vt:lpstr>
      <vt:lpstr>EN SULTEN TRO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JHAE (Jonas Hauschildt Andersen)</dc:creator>
  <cp:lastModifiedBy>admin</cp:lastModifiedBy>
  <cp:revision>11</cp:revision>
  <dcterms:created xsi:type="dcterms:W3CDTF">2019-08-19T18:08:22Z</dcterms:created>
  <dcterms:modified xsi:type="dcterms:W3CDTF">2023-07-04T17:24:29Z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0x010100E379041F01970F4F9C195E4A09200585</vt:lpwstr>
  </property>
</Properties>
</file>