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521" y="231045"/>
            <a:ext cx="7660479" cy="507298"/>
          </a:xfrm>
        </p:spPr>
        <p:txBody>
          <a:bodyPr/>
          <a:lstStyle/>
          <a:p>
            <a:r>
              <a:rPr lang="da-DK" sz="2300" dirty="0"/>
              <a:t>2020 – Året jeg hellere ville </a:t>
            </a:r>
            <a:r>
              <a:rPr lang="da-DK" sz="2300" dirty="0" err="1"/>
              <a:t>glemme..eller</a:t>
            </a:r>
            <a:endParaRPr lang="da-DK" sz="23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5702" y="1427018"/>
            <a:ext cx="4791304" cy="3678087"/>
          </a:xfrm>
        </p:spPr>
        <p:txBody>
          <a:bodyPr>
            <a:noAutofit/>
          </a:bodyPr>
          <a:lstStyle/>
          <a:p>
            <a:r>
              <a:rPr lang="da-DK" sz="1100" dirty="0"/>
              <a:t>Læring fra denne passage om hvordan Jesus mødte denne stresset dag  .</a:t>
            </a:r>
          </a:p>
          <a:p>
            <a:r>
              <a:rPr lang="da-DK" sz="1100" dirty="0"/>
              <a:t>KONTROL -at give kontrol over til Gud</a:t>
            </a:r>
          </a:p>
          <a:p>
            <a:r>
              <a:rPr lang="da-DK" sz="1100" dirty="0"/>
              <a:t>KOMMINIKATION – at give og modtage</a:t>
            </a:r>
          </a:p>
          <a:p>
            <a:r>
              <a:rPr lang="da-DK" sz="1100" dirty="0"/>
              <a:t>          a. kommunikation – at møde hinanden med åbenhed og ærlighed uden fordomme- kendetegnet ved at kunne påvirke hinanden med en positiv eller passende respons</a:t>
            </a:r>
          </a:p>
          <a:p>
            <a:r>
              <a:rPr lang="da-DK" sz="1100" dirty="0"/>
              <a:t>         b. Gensidighed – en afbalancering af rollerne, at være fælles om en aktivitet –kendetegnet ved at kunne samarbejde.</a:t>
            </a:r>
          </a:p>
          <a:p>
            <a:r>
              <a:rPr lang="da-DK" sz="1100" dirty="0"/>
              <a:t>         c. Inklusion – at invitere og involvere den mindst sandsynlige eller kompetente deltager- kendetegnet ved en følelse af at være inviteret og inkluderet.</a:t>
            </a:r>
          </a:p>
          <a:p>
            <a:r>
              <a:rPr lang="da-DK" sz="1100" dirty="0"/>
              <a:t>          d. Vækstmulighed – præsentation af trinvis udfordringer med relevante støtte. Kendetegnet ved at kunne nå ny indsigt/muligheder.</a:t>
            </a:r>
          </a:p>
          <a:p>
            <a:r>
              <a:rPr lang="da-DK" sz="1100" dirty="0"/>
              <a:t>At KENDE GUDS STEMME _ at give Ham alt</a:t>
            </a:r>
          </a:p>
          <a:p>
            <a:endParaRPr lang="da-DK" sz="1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5703" y="1071185"/>
            <a:ext cx="4791301" cy="507298"/>
          </a:xfrm>
        </p:spPr>
        <p:txBody>
          <a:bodyPr/>
          <a:lstStyle/>
          <a:p>
            <a:r>
              <a:rPr lang="da-DK" sz="1200" dirty="0"/>
              <a:t>Matthæus  Evangeliet 14 v 13-33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107540"/>
            <a:ext cx="4791301" cy="1071121"/>
          </a:xfrm>
        </p:spPr>
        <p:txBody>
          <a:bodyPr/>
          <a:lstStyle/>
          <a:p>
            <a:pPr marL="0" indent="0">
              <a:buNone/>
            </a:pPr>
            <a:r>
              <a:rPr lang="da-DK" sz="1100" dirty="0"/>
              <a:t>Brug tid i kommunikation med Gud og lær hans stemme at kende</a:t>
            </a:r>
          </a:p>
          <a:p>
            <a:pPr marL="0" indent="0">
              <a:buNone/>
            </a:pPr>
            <a:r>
              <a:rPr lang="da-DK" sz="1100" dirty="0"/>
              <a:t>Vær lydig når du hører det</a:t>
            </a:r>
          </a:p>
          <a:p>
            <a:pPr marL="0" indent="0">
              <a:buNone/>
            </a:pPr>
            <a:r>
              <a:rPr lang="da-DK" sz="1100" dirty="0"/>
              <a:t>Giv Ham det du har – Han kan forvandle det hele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371578"/>
            <a:ext cx="4794777" cy="1704425"/>
          </a:xfrm>
        </p:spPr>
        <p:txBody>
          <a:bodyPr/>
          <a:lstStyle/>
          <a:p>
            <a:pPr marL="0" indent="0">
              <a:buNone/>
            </a:pPr>
            <a:endParaRPr lang="da-DK" sz="1200" dirty="0"/>
          </a:p>
          <a:p>
            <a:r>
              <a:rPr lang="da-DK" sz="1200" dirty="0"/>
              <a:t>Kender du Guds stemme? Hvordan kan du lære Ham bedre at kende?</a:t>
            </a:r>
          </a:p>
          <a:p>
            <a:r>
              <a:rPr lang="da-DK" sz="1200" dirty="0"/>
              <a:t>Hvad har du i hænderne lige nu?</a:t>
            </a:r>
          </a:p>
          <a:p>
            <a:r>
              <a:rPr lang="da-DK" sz="1200" dirty="0"/>
              <a:t>Hvad tror du Gud kan forvandle det til, hvis du giver det til ham?</a:t>
            </a:r>
          </a:p>
          <a:p>
            <a:endParaRPr lang="da-DK" sz="1200" dirty="0"/>
          </a:p>
          <a:p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4702625"/>
            <a:ext cx="4791301" cy="1479198"/>
          </a:xfrm>
        </p:spPr>
        <p:txBody>
          <a:bodyPr/>
          <a:lstStyle/>
          <a:p>
            <a:r>
              <a:rPr lang="da-DK" sz="1100"/>
              <a:t>Bed </a:t>
            </a:r>
            <a:r>
              <a:rPr lang="da-DK" sz="1100" dirty="0"/>
              <a:t>for os hver især og for kirken i 2021, at </a:t>
            </a:r>
            <a:r>
              <a:rPr lang="da-DK" sz="1100"/>
              <a:t>vi lærer </a:t>
            </a:r>
            <a:r>
              <a:rPr lang="da-DK" sz="1100" dirty="0"/>
              <a:t>Ham bedre at kende og er lydig når </a:t>
            </a:r>
            <a:r>
              <a:rPr lang="da-DK" sz="1100"/>
              <a:t>han kalder os.</a:t>
            </a:r>
          </a:p>
          <a:p>
            <a:endParaRPr lang="da-DK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803F5-6891-BD45-A643-E1B43C0AB861}"/>
              </a:ext>
            </a:extLst>
          </p:cNvPr>
          <p:cNvSpPr txBox="1"/>
          <p:nvPr/>
        </p:nvSpPr>
        <p:spPr>
          <a:xfrm>
            <a:off x="12107333" y="-28109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5C912E7-263A-1242-8E5A-A6DF1EA11F72}"/>
              </a:ext>
            </a:extLst>
          </p:cNvPr>
          <p:cNvSpPr txBox="1"/>
          <p:nvPr/>
        </p:nvSpPr>
        <p:spPr>
          <a:xfrm>
            <a:off x="4490113" y="47357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240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2020 – Året jeg hellere ville glemme..eller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Microsoft Office-bruger</cp:lastModifiedBy>
  <cp:revision>113</cp:revision>
  <dcterms:created xsi:type="dcterms:W3CDTF">2019-08-19T18:08:22Z</dcterms:created>
  <dcterms:modified xsi:type="dcterms:W3CDTF">2020-12-30T20:50:14Z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