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76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369759"/>
            <a:ext cx="4791301" cy="25026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1071184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31" y="107118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360051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107540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12175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371578"/>
            <a:ext cx="4768651" cy="1704425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867038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4702625"/>
            <a:ext cx="4791301" cy="1479198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214175" y="4238696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7" y="1071184"/>
            <a:ext cx="4791301" cy="1071121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360051"/>
            <a:ext cx="4791301" cy="2502683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080480"/>
            <a:ext cx="4791301" cy="109724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359083"/>
            <a:ext cx="4791301" cy="17169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51626" y="4702625"/>
            <a:ext cx="4791301" cy="1475102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57555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672647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Nåde og Sandhed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Johannes lægger i evangeliet vægt på at nåde og sandhed legemliggøres i Jesus. Det ligger i umiddelbar forlængelse af, hvad vi allerede ved om Gud fra det Gamle Testamente: ”Herren, Herren er en barmhjertig og nådig Gud, sen til vrede og rig på troskab og sandhed.” (2. Mos 34:6) og ” Men du, Herre, er en barmhjertig og nådig Gud, sen til vrede, rig på troskab og sandhed.” (Salme 86:15).</a:t>
            </a:r>
          </a:p>
          <a:p>
            <a:r>
              <a:rPr lang="da-DK" dirty="0"/>
              <a:t>Vi behøver ikke at foregive noget overfor Gud. Han kender sandheden om os og viser stadig nåde til den som søger ham. Det er tydeligst når vi ser på Jesus.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/>
              <a:t>”for loven blev givet ved Moses, nåden og sandheden kom ved Jesus Kristus.”</a:t>
            </a:r>
            <a:br>
              <a:rPr lang="da-DK" dirty="0"/>
            </a:br>
            <a:r>
              <a:rPr lang="da-DK" dirty="0"/>
              <a:t>(Johannesevangeliet 1:17)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2291E857-BDB4-F6E5-AD1C-E51569172F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a-DK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Nåden </a:t>
            </a:r>
            <a:r>
              <a:rPr lang="da-DK" dirty="0">
                <a:solidFill>
                  <a:srgbClr val="000000"/>
                </a:solidFill>
                <a:latin typeface="Verdana" panose="020B0604030504040204" pitchFamily="34" charset="0"/>
              </a:rPr>
              <a:t>”hersker” over synden (Rom 5:21):</a:t>
            </a:r>
            <a:br>
              <a:rPr lang="da-DK" dirty="0">
                <a:solidFill>
                  <a:srgbClr val="000000"/>
                </a:solidFill>
                <a:latin typeface="Verdana" panose="020B0604030504040204" pitchFamily="34" charset="0"/>
              </a:rPr>
            </a:br>
            <a:r>
              <a:rPr lang="da-DK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”og blev synden større, er nåden blevet så meget desto større, for at </a:t>
            </a:r>
            <a:r>
              <a:rPr lang="da-DK" b="0" i="0" u="sng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nåden</a:t>
            </a:r>
            <a:r>
              <a:rPr lang="da-DK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ligesom synden har hersket i og med døden, </a:t>
            </a:r>
            <a:r>
              <a:rPr lang="da-DK" b="0" i="0" u="sng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skal herske ved retfærdighed</a:t>
            </a:r>
            <a:r>
              <a:rPr lang="da-DK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til evigt liv ved Jesus Kristus, vor Herre.”</a:t>
            </a:r>
            <a:endParaRPr lang="da-DK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F291BE4-F9D4-29CB-3CA3-08F6E3056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/>
              <a:t>Kan du komme i tanke om personer i Bibelen som først skjulte sig og siden trådte frem for Gud for at modtage hans nåde?</a:t>
            </a:r>
          </a:p>
          <a:p>
            <a:r>
              <a:rPr lang="da-DK" dirty="0"/>
              <a:t>Hvordan </a:t>
            </a:r>
            <a:r>
              <a:rPr lang="da-DK" dirty="0" err="1"/>
              <a:t>opleved</a:t>
            </a:r>
            <a:r>
              <a:rPr lang="da-DK" dirty="0"/>
              <a:t> Paulus Guds nåde?</a:t>
            </a:r>
          </a:p>
          <a:p>
            <a:r>
              <a:rPr lang="da-DK" dirty="0"/>
              <a:t>Har du eksempler fra dit eget liv, hvor du måtte se sandheden om dig selv i øjnene og søge Guds nåde?</a:t>
            </a:r>
          </a:p>
          <a:p>
            <a:r>
              <a:rPr lang="da-DK" dirty="0"/>
              <a:t>Er der virkelig ikke nogen grænse for, hvad der kan rummes af Guds nåde?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776C5E1-04EA-F19B-C586-CEB738D009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7803F5-6891-BD45-A643-E1B43C0AB861}"/>
              </a:ext>
            </a:extLst>
          </p:cNvPr>
          <p:cNvSpPr txBox="1"/>
          <p:nvPr/>
        </p:nvSpPr>
        <p:spPr>
          <a:xfrm>
            <a:off x="12107333" y="-28109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55C912E7-263A-1242-8E5A-A6DF1EA11F72}"/>
              </a:ext>
            </a:extLst>
          </p:cNvPr>
          <p:cNvSpPr txBox="1"/>
          <p:nvPr/>
        </p:nvSpPr>
        <p:spPr>
          <a:xfrm>
            <a:off x="4490113" y="47357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49856841-415A-8642-AA41-1B4D9FFE5CCB}"/>
              </a:ext>
            </a:extLst>
          </p:cNvPr>
          <p:cNvSpPr txBox="1"/>
          <p:nvPr/>
        </p:nvSpPr>
        <p:spPr>
          <a:xfrm>
            <a:off x="13047260" y="614149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8163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3b4fc67-7e4d-4af3-b66e-0e0e8a1422f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1698</TotalTime>
  <Words>266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Century Gothic</vt:lpstr>
      <vt:lpstr>Verdana</vt:lpstr>
      <vt:lpstr>Wingdings 3</vt:lpstr>
      <vt:lpstr>Wisp</vt:lpstr>
      <vt:lpstr>think-cell Slide</vt:lpstr>
      <vt:lpstr>Nåde og Sandhed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Jenny Glüsing</cp:lastModifiedBy>
  <cp:revision>115</cp:revision>
  <dcterms:created xsi:type="dcterms:W3CDTF">2019-08-19T18:08:22Z</dcterms:created>
  <dcterms:modified xsi:type="dcterms:W3CDTF">2023-01-17T08:51:17Z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