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varScale="1">
        <p:scale>
          <a:sx n="94" d="100"/>
          <a:sy n="94" d="100"/>
        </p:scale>
        <p:origin x="76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0"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6/29/20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68"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a:xfrm>
            <a:off x="2245521" y="231045"/>
            <a:ext cx="7660479" cy="507298"/>
          </a:xfrm>
        </p:spPr>
        <p:txBody>
          <a:bodyPr/>
          <a:lstStyle/>
          <a:p>
            <a:r>
              <a:rPr lang="da-DK" sz="2300" dirty="0"/>
              <a:t>KOM TIL MIG</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a:xfrm>
            <a:off x="2275702" y="2383736"/>
            <a:ext cx="4791304" cy="2493064"/>
          </a:xfrm>
        </p:spPr>
        <p:txBody>
          <a:bodyPr>
            <a:noAutofit/>
          </a:bodyPr>
          <a:lstStyle/>
          <a:p>
            <a:r>
              <a:rPr lang="da-DK" sz="1100" dirty="0"/>
              <a:t>V 11 – 24:OM SYND:  Indbyggerne i de tre byer omvendte sig ikke efter møderne med Jesus (Mirakler/Undervisning) og derfor blev de forbandet. Illustrationen med stregen hvor et møde m Jesus bare er en udposning der ikke forandrer et menneskes retning. De så </a:t>
            </a:r>
            <a:r>
              <a:rPr lang="da-DK" sz="1100" dirty="0" err="1"/>
              <a:t>Josef’s</a:t>
            </a:r>
            <a:r>
              <a:rPr lang="da-DK" sz="1100" dirty="0"/>
              <a:t> søn og ikke Guds søn. </a:t>
            </a:r>
            <a:br>
              <a:rPr lang="da-DK" sz="1100" dirty="0"/>
            </a:br>
            <a:r>
              <a:rPr lang="da-DK" sz="1100" dirty="0"/>
              <a:t>  V11.25 – 27  ÅBENBARING/PROKLAMATION af at Jesus er Guds søn. Det er de ydmyge: dem med en åbenhed, rummelighed, tillid, nysgerrighed som et barn der får åbenbaret Faderen, af Jesus.</a:t>
            </a:r>
          </a:p>
          <a:p>
            <a:r>
              <a:rPr lang="da-DK" sz="1100" dirty="0"/>
              <a:t>V 28 – 30 INVITATION: KOM TIL MIG og jeg vil give jer hvile. Hvilen i Gud nu og ind i Evigheden. Forbundet med Gud ”a la” i Edens have. Åget: Det </a:t>
            </a:r>
            <a:r>
              <a:rPr lang="da-DK" sz="1100" dirty="0" err="1"/>
              <a:t>gl</a:t>
            </a:r>
            <a:r>
              <a:rPr lang="da-DK" sz="1100" dirty="0"/>
              <a:t> trækdyr bærer &amp; trækker. Vi er inviteret til at ”gå i åg med Jesus. Det er ham der trækker og vi lærer af Ham. Lærer ALT DET HAN KAN!</a:t>
            </a:r>
            <a:endParaRPr lang="da-DK" sz="1000" dirty="0"/>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200" dirty="0"/>
              <a:t>Matt. 11. 20 – 30</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a:xfrm>
            <a:off x="2275702" y="5107540"/>
            <a:ext cx="4791301" cy="1241889"/>
          </a:xfrm>
        </p:spPr>
        <p:txBody>
          <a:bodyPr/>
          <a:lstStyle/>
          <a:p>
            <a:pPr marL="0" indent="0">
              <a:buNone/>
            </a:pPr>
            <a:r>
              <a:rPr lang="da-DK" sz="1100" dirty="0"/>
              <a:t>KOM TIL MIG siger Jesus – det er der den sande hvile er. Det er der vi lærer af Ham. Det er der Han åbenbarer Faderen for os. Det er der vi lærer, hvordan vi lever en forandret tankegang (omvendelse) ud.</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57574"/>
            <a:ext cx="4794777" cy="2058940"/>
          </a:xfrm>
        </p:spPr>
        <p:txBody>
          <a:bodyPr/>
          <a:lstStyle/>
          <a:p>
            <a:r>
              <a:rPr lang="da-DK" sz="1200" dirty="0"/>
              <a:t>1. Er der områder i dit liv i dag, hvor du er hårdhjertet og ikke lader dit liv påvirke af de møder du har med Jesus (i Ordet; i miraklerne i dit liv)? Hvad er grunden?</a:t>
            </a:r>
          </a:p>
          <a:p>
            <a:r>
              <a:rPr lang="da-DK" sz="1200" dirty="0"/>
              <a:t>KOM TIL Mig siger Jesus – det lyder nemt!  Er det nemt for dig? Hvis ikke hvad holder dig tilbage? Hvordan kommer du til Ham?</a:t>
            </a:r>
          </a:p>
          <a:p>
            <a:r>
              <a:rPr lang="da-DK" sz="1200" dirty="0"/>
              <a:t>I åg med Jesus: Han vil lære os ALT hvad han ved &amp; kan. Brug tid på at tale om og forundres over, hvor meget det faktisk er!</a:t>
            </a:r>
          </a:p>
          <a:p>
            <a:endParaRPr lang="da-DK" sz="1200" dirty="0"/>
          </a:p>
          <a:p>
            <a:endParaRPr lang="da-DK" sz="1200" dirty="0"/>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4702625"/>
            <a:ext cx="4791301" cy="1479198"/>
          </a:xfrm>
        </p:spPr>
        <p:txBody>
          <a:bodyPr/>
          <a:lstStyle/>
          <a:p>
            <a:endParaRPr lang="da-DK" sz="1100" dirty="0"/>
          </a:p>
        </p:txBody>
      </p:sp>
      <p:sp>
        <p:nvSpPr>
          <p:cNvPr id="9" name="TextBox 8">
            <a:extLst>
              <a:ext uri="{FF2B5EF4-FFF2-40B4-BE49-F238E27FC236}">
                <a16:creationId xmlns:a16="http://schemas.microsoft.com/office/drawing/2014/main" id="{5E7803F5-6891-BD45-A643-E1B43C0AB861}"/>
              </a:ext>
            </a:extLst>
          </p:cNvPr>
          <p:cNvSpPr txBox="1"/>
          <p:nvPr/>
        </p:nvSpPr>
        <p:spPr>
          <a:xfrm>
            <a:off x="12107333" y="-2810933"/>
            <a:ext cx="184731" cy="369332"/>
          </a:xfrm>
          <a:prstGeom prst="rect">
            <a:avLst/>
          </a:prstGeom>
          <a:noFill/>
        </p:spPr>
        <p:txBody>
          <a:bodyPr wrap="none" rtlCol="0">
            <a:spAutoFit/>
          </a:bodyPr>
          <a:lstStyle/>
          <a:p>
            <a:endParaRPr lang="da-DK"/>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1701</TotalTime>
  <Words>335</Words>
  <Application>Microsoft Macintosh PowerPoint</Application>
  <PresentationFormat>Widescreen</PresentationFormat>
  <Paragraphs>8</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Wisp</vt:lpstr>
      <vt:lpstr>think-cell Slide</vt:lpstr>
      <vt:lpstr>KOM TIL MIG</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Microsoft Office-bruger</cp:lastModifiedBy>
  <cp:revision>116</cp:revision>
  <dcterms:created xsi:type="dcterms:W3CDTF">2019-08-19T18:08:22Z</dcterms:created>
  <dcterms:modified xsi:type="dcterms:W3CDTF">2020-06-29T07:36:37Z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