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9" r:id="rId6"/>
    <p:sldId id="268" r:id="rId7"/>
    <p:sldId id="270" r:id="rId8"/>
    <p:sldId id="271" r:id="rId9"/>
    <p:sldId id="272" r:id="rId10"/>
    <p:sldId id="260" r:id="rId11"/>
    <p:sldId id="261" r:id="rId12"/>
    <p:sldId id="262" r:id="rId13"/>
    <p:sldId id="273" r:id="rId14"/>
    <p:sldId id="274" r:id="rId15"/>
    <p:sldId id="275" r:id="rId16"/>
    <p:sldId id="276" r:id="rId17"/>
    <p:sldId id="277" r:id="rId18"/>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4" d="100"/>
          <a:sy n="94" d="100"/>
        </p:scale>
        <p:origin x="66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E048C6-736E-4E25-84CF-CAE2914B9B9A}"/>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64D0FD87-5D65-421B-9812-4986E3DAE2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5DAE6D16-0F86-4EAA-9F15-838A418DADE7}"/>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5" name="Pladsholder til sidefod 4">
            <a:extLst>
              <a:ext uri="{FF2B5EF4-FFF2-40B4-BE49-F238E27FC236}">
                <a16:creationId xmlns:a16="http://schemas.microsoft.com/office/drawing/2014/main" id="{35AECEE3-0F6D-4FC0-8CE9-78BA2BA1AFE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25F5B16-9E31-4327-988D-8709AE40D398}"/>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2431003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C27A86-74B7-4D3A-AA84-20F847D250B8}"/>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5B4A9608-1A1A-4072-B495-721B45CBFD65}"/>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7876E3B-EB7B-4D21-B851-CDE6DB55F013}"/>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5" name="Pladsholder til sidefod 4">
            <a:extLst>
              <a:ext uri="{FF2B5EF4-FFF2-40B4-BE49-F238E27FC236}">
                <a16:creationId xmlns:a16="http://schemas.microsoft.com/office/drawing/2014/main" id="{BF54A822-615F-461E-BB51-96985EED726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6EE3CF4-906C-4729-B83B-FB5146B6CB20}"/>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4118239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4AF7906F-F6D4-4A71-9104-784FC30F01F1}"/>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0A9339B-6C5F-40F2-92FA-394F89B89C73}"/>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CF2E440-C790-499B-82EE-F236882F70D7}"/>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5" name="Pladsholder til sidefod 4">
            <a:extLst>
              <a:ext uri="{FF2B5EF4-FFF2-40B4-BE49-F238E27FC236}">
                <a16:creationId xmlns:a16="http://schemas.microsoft.com/office/drawing/2014/main" id="{269A1C9C-F7EF-4B67-BB75-EBFBFAFA2B8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4EE0C39-E3C1-42F2-B828-4EC7E9A6BC84}"/>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1474197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798A5D-2B47-400E-A45D-425E0AD312FA}"/>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A6C1E3A-0935-4956-B129-47C7668221F8}"/>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D393A59-96F3-462D-8518-3A1DD0733F71}"/>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5" name="Pladsholder til sidefod 4">
            <a:extLst>
              <a:ext uri="{FF2B5EF4-FFF2-40B4-BE49-F238E27FC236}">
                <a16:creationId xmlns:a16="http://schemas.microsoft.com/office/drawing/2014/main" id="{FCF36946-E01E-4367-811E-0D523EA946D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DEC7A79-34BD-4D98-BF2E-1E94C6F1CBCA}"/>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3797168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60E172-DA95-467F-A3F5-21A7FFE0A48A}"/>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EA945E35-D007-4EA0-A339-5F0AF61A01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F9E1059B-51CD-4170-9908-2B97BD3656B6}"/>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5" name="Pladsholder til sidefod 4">
            <a:extLst>
              <a:ext uri="{FF2B5EF4-FFF2-40B4-BE49-F238E27FC236}">
                <a16:creationId xmlns:a16="http://schemas.microsoft.com/office/drawing/2014/main" id="{4BB6D761-FB0F-48F4-97B5-0A1DFC01FF5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63CBC3D-7EED-4A90-AC51-C994CA520D7A}"/>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2159184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70FFCD-F380-4732-9621-468801E7816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F25EDF7-26EF-4F4C-BEF3-6CE9F2AF5961}"/>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FCD37C76-4774-4F1B-871D-28BF14B63258}"/>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E9A52976-7A38-43D2-B56E-7FFE3812A481}"/>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6" name="Pladsholder til sidefod 5">
            <a:extLst>
              <a:ext uri="{FF2B5EF4-FFF2-40B4-BE49-F238E27FC236}">
                <a16:creationId xmlns:a16="http://schemas.microsoft.com/office/drawing/2014/main" id="{759ADD76-68ED-493D-AEE8-B51401C11D44}"/>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968A30FE-358F-444E-8A8A-6FBBC90381A4}"/>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2232483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4F614B-7EA3-4485-A2AF-0EED46C057CC}"/>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62698FD-9A06-41A0-BC72-1887984C46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CC1C044B-7C0C-4DB2-AFB1-7BAECDF4EF79}"/>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33628574-6C44-4685-BD6A-F615BD0D7C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C3EF193E-6188-435B-962B-A7F7F8E1E513}"/>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21F6DAE5-FDF9-4B50-B98A-AD5F96B07862}"/>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8" name="Pladsholder til sidefod 7">
            <a:extLst>
              <a:ext uri="{FF2B5EF4-FFF2-40B4-BE49-F238E27FC236}">
                <a16:creationId xmlns:a16="http://schemas.microsoft.com/office/drawing/2014/main" id="{87BF7302-9330-4A1B-87A2-D5070063CAD0}"/>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F81A9CCD-BDF9-429F-A5BE-99A6BD2BF7E8}"/>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1689545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8F3C1A-4121-4533-B9AE-A81116A59513}"/>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FD1B058-104D-4362-AFD9-0D43882024D6}"/>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4" name="Pladsholder til sidefod 3">
            <a:extLst>
              <a:ext uri="{FF2B5EF4-FFF2-40B4-BE49-F238E27FC236}">
                <a16:creationId xmlns:a16="http://schemas.microsoft.com/office/drawing/2014/main" id="{20351267-4694-4291-953C-4B7522747660}"/>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437C2958-B72F-4EF1-9859-8E5AD0C3026F}"/>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1309851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C5E57EA-506C-4E2B-A687-DFA6981FC28F}"/>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3" name="Pladsholder til sidefod 2">
            <a:extLst>
              <a:ext uri="{FF2B5EF4-FFF2-40B4-BE49-F238E27FC236}">
                <a16:creationId xmlns:a16="http://schemas.microsoft.com/office/drawing/2014/main" id="{49063FB0-E1E9-4404-A507-748E5B7FDC76}"/>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C6E6CF42-F933-4F0A-88F5-0E5B273F189D}"/>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1805779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0C21BE-7F59-4E6C-A359-0DE0D024BB72}"/>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1AF156A7-4395-46E2-A14F-88D4E59763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7596EF84-A521-45FC-BBEF-D1AEFC1E17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DC8FBC9-F227-43A5-B884-FB5871ACCC1B}"/>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6" name="Pladsholder til sidefod 5">
            <a:extLst>
              <a:ext uri="{FF2B5EF4-FFF2-40B4-BE49-F238E27FC236}">
                <a16:creationId xmlns:a16="http://schemas.microsoft.com/office/drawing/2014/main" id="{49D17D1B-28C2-42F2-951D-F9328F20F19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A85B9C8-F8EF-4A7D-9F00-639766F80BDD}"/>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1024473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1C38D4-D650-4A22-8E4F-3B3E180E7703}"/>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CA1B6BD0-6730-491D-AA7D-0A951C306D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B84776A4-8CC5-4A02-87B9-256BB72008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F6C808D1-D829-4ED7-97E5-C51C6B524927}"/>
              </a:ext>
            </a:extLst>
          </p:cNvPr>
          <p:cNvSpPr>
            <a:spLocks noGrp="1"/>
          </p:cNvSpPr>
          <p:nvPr>
            <p:ph type="dt" sz="half" idx="10"/>
          </p:nvPr>
        </p:nvSpPr>
        <p:spPr/>
        <p:txBody>
          <a:bodyPr/>
          <a:lstStyle/>
          <a:p>
            <a:fld id="{6D1E7349-9F2B-49E9-8CF5-89FC67B17272}" type="datetimeFigureOut">
              <a:rPr lang="da-DK" smtClean="0"/>
              <a:t>10.08.2020</a:t>
            </a:fld>
            <a:endParaRPr lang="da-DK"/>
          </a:p>
        </p:txBody>
      </p:sp>
      <p:sp>
        <p:nvSpPr>
          <p:cNvPr id="6" name="Pladsholder til sidefod 5">
            <a:extLst>
              <a:ext uri="{FF2B5EF4-FFF2-40B4-BE49-F238E27FC236}">
                <a16:creationId xmlns:a16="http://schemas.microsoft.com/office/drawing/2014/main" id="{C9FCCBFF-853F-462E-9422-4D5580CC3E47}"/>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95DA072-42EA-4B91-A403-B7943B114F65}"/>
              </a:ext>
            </a:extLst>
          </p:cNvPr>
          <p:cNvSpPr>
            <a:spLocks noGrp="1"/>
          </p:cNvSpPr>
          <p:nvPr>
            <p:ph type="sldNum" sz="quarter" idx="12"/>
          </p:nvPr>
        </p:nvSpPr>
        <p:spPr/>
        <p:txBody>
          <a:bodyPr/>
          <a:lstStyle/>
          <a:p>
            <a:fld id="{BED14055-3C60-4B52-9376-61CB73C1F0CC}" type="slidenum">
              <a:rPr lang="da-DK" smtClean="0"/>
              <a:t>‹nr.›</a:t>
            </a:fld>
            <a:endParaRPr lang="da-DK"/>
          </a:p>
        </p:txBody>
      </p:sp>
    </p:spTree>
    <p:extLst>
      <p:ext uri="{BB962C8B-B14F-4D97-AF65-F5344CB8AC3E}">
        <p14:creationId xmlns:p14="http://schemas.microsoft.com/office/powerpoint/2010/main" val="141929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D05F036-4076-47BB-937B-96423155B7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3197CC12-12E6-46AC-B2DA-A6C66BE56F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0B5A032-8B47-4C63-B8E7-D6EF9D3CFA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1E7349-9F2B-49E9-8CF5-89FC67B17272}" type="datetimeFigureOut">
              <a:rPr lang="da-DK" smtClean="0"/>
              <a:t>10.08.2020</a:t>
            </a:fld>
            <a:endParaRPr lang="da-DK"/>
          </a:p>
        </p:txBody>
      </p:sp>
      <p:sp>
        <p:nvSpPr>
          <p:cNvPr id="5" name="Pladsholder til sidefod 4">
            <a:extLst>
              <a:ext uri="{FF2B5EF4-FFF2-40B4-BE49-F238E27FC236}">
                <a16:creationId xmlns:a16="http://schemas.microsoft.com/office/drawing/2014/main" id="{49E0BE75-1040-4AD0-96A0-8C883E310A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5E4CA442-60A8-42F6-BA49-EF2502F3BF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D14055-3C60-4B52-9376-61CB73C1F0CC}" type="slidenum">
              <a:rPr lang="da-DK" smtClean="0"/>
              <a:t>‹nr.›</a:t>
            </a:fld>
            <a:endParaRPr lang="da-DK"/>
          </a:p>
        </p:txBody>
      </p:sp>
    </p:spTree>
    <p:extLst>
      <p:ext uri="{BB962C8B-B14F-4D97-AF65-F5344CB8AC3E}">
        <p14:creationId xmlns:p14="http://schemas.microsoft.com/office/powerpoint/2010/main" val="1408120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A7AB3-DBA2-4EC6-8E49-7ECBB71F719D}"/>
              </a:ext>
            </a:extLst>
          </p:cNvPr>
          <p:cNvSpPr>
            <a:spLocks noGrp="1"/>
          </p:cNvSpPr>
          <p:nvPr>
            <p:ph type="ctrTitle"/>
          </p:nvPr>
        </p:nvSpPr>
        <p:spPr/>
        <p:txBody>
          <a:bodyPr/>
          <a:lstStyle/>
          <a:p>
            <a:r>
              <a:rPr lang="da-DK" dirty="0"/>
              <a:t>Jesus beder for os</a:t>
            </a:r>
          </a:p>
        </p:txBody>
      </p:sp>
      <p:sp>
        <p:nvSpPr>
          <p:cNvPr id="3" name="Undertitel 2">
            <a:extLst>
              <a:ext uri="{FF2B5EF4-FFF2-40B4-BE49-F238E27FC236}">
                <a16:creationId xmlns:a16="http://schemas.microsoft.com/office/drawing/2014/main" id="{FD1D1D39-461A-4CDD-9D57-D8833E04467F}"/>
              </a:ext>
            </a:extLst>
          </p:cNvPr>
          <p:cNvSpPr>
            <a:spLocks noGrp="1"/>
          </p:cNvSpPr>
          <p:nvPr>
            <p:ph type="subTitle" idx="1"/>
          </p:nvPr>
        </p:nvSpPr>
        <p:spPr/>
        <p:txBody>
          <a:bodyPr/>
          <a:lstStyle/>
          <a:p>
            <a:r>
              <a:rPr lang="da-DK" dirty="0"/>
              <a:t>9/8</a:t>
            </a:r>
          </a:p>
        </p:txBody>
      </p:sp>
    </p:spTree>
    <p:extLst>
      <p:ext uri="{BB962C8B-B14F-4D97-AF65-F5344CB8AC3E}">
        <p14:creationId xmlns:p14="http://schemas.microsoft.com/office/powerpoint/2010/main" val="1305625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292963" y="599768"/>
            <a:ext cx="11603115" cy="6046838"/>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solidFill>
                  <a:srgbClr val="00B050"/>
                </a:solidFill>
              </a:rPr>
              <a:t>Jesus beder for mennesker</a:t>
            </a:r>
          </a:p>
          <a:p>
            <a:pPr lvl="1"/>
            <a:r>
              <a:rPr lang="da-DK" dirty="0">
                <a:solidFill>
                  <a:srgbClr val="00B050"/>
                </a:solidFill>
              </a:rPr>
              <a:t>Bøn for Peter - </a:t>
            </a:r>
            <a:r>
              <a:rPr lang="da-DK" sz="2000" dirty="0">
                <a:solidFill>
                  <a:srgbClr val="00B050"/>
                </a:solidFill>
              </a:rPr>
              <a:t>”Men jeg bad for dig for at din tro ikke skal svigte” Luk. 22,31</a:t>
            </a:r>
          </a:p>
          <a:p>
            <a:pPr lvl="1"/>
            <a:r>
              <a:rPr lang="da-DK" dirty="0">
                <a:solidFill>
                  <a:srgbClr val="00B050"/>
                </a:solidFill>
              </a:rPr>
              <a:t>Bøn for bødler - </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”Fader tilgiv dem, for de ved ikke, hvad de gør!” Luk 23,34</a:t>
            </a:r>
            <a:endParaRPr lang="da-DK" sz="2000" dirty="0">
              <a:solidFill>
                <a:srgbClr val="00B050"/>
              </a:solidFill>
            </a:endParaRPr>
          </a:p>
          <a:p>
            <a:pPr lvl="1"/>
            <a:r>
              <a:rPr lang="da-DK" dirty="0">
                <a:solidFill>
                  <a:srgbClr val="00B050"/>
                </a:solidFill>
              </a:rPr>
              <a:t>Bøn for disciple - </a:t>
            </a:r>
            <a:r>
              <a:rPr lang="da-DK" sz="2000" dirty="0">
                <a:solidFill>
                  <a:srgbClr val="00B050"/>
                </a:solidFill>
              </a:rPr>
              <a:t>”</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den kærlighed, du har elsket mig med, skal være i dem, og jeg i dem.” Joh.17,26</a:t>
            </a:r>
            <a:endParaRPr lang="da-DK" sz="2000" dirty="0">
              <a:solidFill>
                <a:srgbClr val="00B050"/>
              </a:solidFill>
            </a:endParaRPr>
          </a:p>
          <a:p>
            <a:endParaRPr lang="da-DK" sz="2000" dirty="0">
              <a:solidFill>
                <a:srgbClr val="00B050"/>
              </a:solidFill>
            </a:endParaRPr>
          </a:p>
          <a:p>
            <a:r>
              <a:rPr lang="da-DK" dirty="0">
                <a:solidFill>
                  <a:srgbClr val="00B050"/>
                </a:solidFill>
              </a:rPr>
              <a:t>Jesus i </a:t>
            </a:r>
            <a:r>
              <a:rPr lang="da-DK" dirty="0" err="1">
                <a:solidFill>
                  <a:srgbClr val="00B050"/>
                </a:solidFill>
              </a:rPr>
              <a:t>Getsemane</a:t>
            </a:r>
            <a:endParaRPr lang="da-DK" dirty="0">
              <a:solidFill>
                <a:srgbClr val="00B050"/>
              </a:solidFill>
            </a:endParaRPr>
          </a:p>
          <a:p>
            <a:pPr lvl="1"/>
            <a:r>
              <a:rPr lang="da-DK" dirty="0">
                <a:solidFill>
                  <a:srgbClr val="00B050"/>
                </a:solidFill>
              </a:rPr>
              <a:t>Kontrasten</a:t>
            </a:r>
          </a:p>
          <a:p>
            <a:pPr lvl="1"/>
            <a:r>
              <a:rPr lang="da-DK" dirty="0"/>
              <a:t>Jesu skrøbelighed</a:t>
            </a:r>
          </a:p>
          <a:p>
            <a:pPr lvl="1"/>
            <a:r>
              <a:rPr lang="da-DK" dirty="0"/>
              <a:t>Disciplenes skrøbelighed</a:t>
            </a:r>
          </a:p>
          <a:p>
            <a:pPr lvl="1"/>
            <a:r>
              <a:rPr lang="da-DK" dirty="0"/>
              <a:t>Jesu blik på os</a:t>
            </a:r>
          </a:p>
          <a:p>
            <a:endParaRPr lang="da-DK" dirty="0"/>
          </a:p>
          <a:p>
            <a:r>
              <a:rPr lang="da-DK" dirty="0"/>
              <a:t>Ypperstepræsten</a:t>
            </a:r>
          </a:p>
          <a:p>
            <a:endParaRPr lang="da-DK" dirty="0"/>
          </a:p>
        </p:txBody>
      </p:sp>
    </p:spTree>
    <p:extLst>
      <p:ext uri="{BB962C8B-B14F-4D97-AF65-F5344CB8AC3E}">
        <p14:creationId xmlns:p14="http://schemas.microsoft.com/office/powerpoint/2010/main" val="562105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292963" y="599768"/>
            <a:ext cx="11603115" cy="6046838"/>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solidFill>
                  <a:srgbClr val="00B050"/>
                </a:solidFill>
              </a:rPr>
              <a:t>Jesus beder for mennesker</a:t>
            </a:r>
          </a:p>
          <a:p>
            <a:pPr lvl="1"/>
            <a:r>
              <a:rPr lang="da-DK" dirty="0">
                <a:solidFill>
                  <a:srgbClr val="00B050"/>
                </a:solidFill>
              </a:rPr>
              <a:t>Bøn for Peter - </a:t>
            </a:r>
            <a:r>
              <a:rPr lang="da-DK" sz="2000" dirty="0">
                <a:solidFill>
                  <a:srgbClr val="00B050"/>
                </a:solidFill>
              </a:rPr>
              <a:t>”Men jeg bad for dig for at din tro ikke skal svigte” Luk. 22,31</a:t>
            </a:r>
          </a:p>
          <a:p>
            <a:pPr lvl="1"/>
            <a:r>
              <a:rPr lang="da-DK" dirty="0">
                <a:solidFill>
                  <a:srgbClr val="00B050"/>
                </a:solidFill>
              </a:rPr>
              <a:t>Bøn for bødler - </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”Fader tilgiv dem, for de ved ikke, hvad de gør!” Luk 23,34</a:t>
            </a:r>
            <a:endParaRPr lang="da-DK" sz="2000" dirty="0">
              <a:solidFill>
                <a:srgbClr val="00B050"/>
              </a:solidFill>
            </a:endParaRPr>
          </a:p>
          <a:p>
            <a:pPr lvl="1"/>
            <a:r>
              <a:rPr lang="da-DK" dirty="0">
                <a:solidFill>
                  <a:srgbClr val="00B050"/>
                </a:solidFill>
              </a:rPr>
              <a:t>Bøn for disciple - </a:t>
            </a:r>
            <a:r>
              <a:rPr lang="da-DK" sz="2000" dirty="0">
                <a:solidFill>
                  <a:srgbClr val="00B050"/>
                </a:solidFill>
              </a:rPr>
              <a:t>”</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den kærlighed, du har elsket mig med, skal være i dem, og jeg i dem.” Joh.17,26</a:t>
            </a:r>
            <a:endParaRPr lang="da-DK" sz="2000" dirty="0">
              <a:solidFill>
                <a:srgbClr val="00B050"/>
              </a:solidFill>
            </a:endParaRPr>
          </a:p>
          <a:p>
            <a:endParaRPr lang="da-DK" sz="2000" dirty="0">
              <a:solidFill>
                <a:srgbClr val="00B050"/>
              </a:solidFill>
            </a:endParaRPr>
          </a:p>
          <a:p>
            <a:r>
              <a:rPr lang="da-DK" dirty="0">
                <a:solidFill>
                  <a:srgbClr val="00B050"/>
                </a:solidFill>
              </a:rPr>
              <a:t>Jesus i </a:t>
            </a:r>
            <a:r>
              <a:rPr lang="da-DK" dirty="0" err="1">
                <a:solidFill>
                  <a:srgbClr val="00B050"/>
                </a:solidFill>
              </a:rPr>
              <a:t>Getsemane</a:t>
            </a:r>
            <a:endParaRPr lang="da-DK" dirty="0">
              <a:solidFill>
                <a:srgbClr val="00B050"/>
              </a:solidFill>
            </a:endParaRPr>
          </a:p>
          <a:p>
            <a:pPr lvl="1"/>
            <a:r>
              <a:rPr lang="da-DK" dirty="0">
                <a:solidFill>
                  <a:srgbClr val="00B050"/>
                </a:solidFill>
              </a:rPr>
              <a:t>Kontrasten</a:t>
            </a:r>
          </a:p>
          <a:p>
            <a:pPr lvl="1"/>
            <a:r>
              <a:rPr lang="da-DK" dirty="0">
                <a:solidFill>
                  <a:srgbClr val="00B050"/>
                </a:solidFill>
              </a:rPr>
              <a:t>Jesu skrøbelighed</a:t>
            </a:r>
          </a:p>
          <a:p>
            <a:pPr lvl="1"/>
            <a:r>
              <a:rPr lang="da-DK" dirty="0"/>
              <a:t>Disciplenes skrøbelighed</a:t>
            </a:r>
          </a:p>
          <a:p>
            <a:pPr lvl="1"/>
            <a:r>
              <a:rPr lang="da-DK" dirty="0"/>
              <a:t>Jesu blik på os</a:t>
            </a:r>
          </a:p>
          <a:p>
            <a:endParaRPr lang="da-DK" dirty="0"/>
          </a:p>
          <a:p>
            <a:r>
              <a:rPr lang="da-DK" dirty="0"/>
              <a:t>Ypperstepræsten</a:t>
            </a:r>
          </a:p>
          <a:p>
            <a:endParaRPr lang="da-DK" dirty="0"/>
          </a:p>
        </p:txBody>
      </p:sp>
    </p:spTree>
    <p:extLst>
      <p:ext uri="{BB962C8B-B14F-4D97-AF65-F5344CB8AC3E}">
        <p14:creationId xmlns:p14="http://schemas.microsoft.com/office/powerpoint/2010/main" val="415350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292963" y="599768"/>
            <a:ext cx="11603115" cy="6046838"/>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solidFill>
                  <a:srgbClr val="00B050"/>
                </a:solidFill>
              </a:rPr>
              <a:t>Jesus beder for mennesker</a:t>
            </a:r>
          </a:p>
          <a:p>
            <a:pPr lvl="1"/>
            <a:r>
              <a:rPr lang="da-DK" dirty="0">
                <a:solidFill>
                  <a:srgbClr val="00B050"/>
                </a:solidFill>
              </a:rPr>
              <a:t>Bøn for Peter - </a:t>
            </a:r>
            <a:r>
              <a:rPr lang="da-DK" sz="2000" dirty="0">
                <a:solidFill>
                  <a:srgbClr val="00B050"/>
                </a:solidFill>
              </a:rPr>
              <a:t>”Men jeg bad for dig for at din tro ikke skal svigte” Luk. 22,31</a:t>
            </a:r>
          </a:p>
          <a:p>
            <a:pPr lvl="1"/>
            <a:r>
              <a:rPr lang="da-DK" dirty="0">
                <a:solidFill>
                  <a:srgbClr val="00B050"/>
                </a:solidFill>
              </a:rPr>
              <a:t>Bøn for bødler - </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”Fader tilgiv dem, for de ved ikke, hvad de gør!” Luk 23,34</a:t>
            </a:r>
            <a:endParaRPr lang="da-DK" sz="2000" dirty="0">
              <a:solidFill>
                <a:srgbClr val="00B050"/>
              </a:solidFill>
            </a:endParaRPr>
          </a:p>
          <a:p>
            <a:pPr lvl="1"/>
            <a:r>
              <a:rPr lang="da-DK" dirty="0">
                <a:solidFill>
                  <a:srgbClr val="00B050"/>
                </a:solidFill>
              </a:rPr>
              <a:t>Bøn for disciple - </a:t>
            </a:r>
            <a:r>
              <a:rPr lang="da-DK" sz="2000" dirty="0">
                <a:solidFill>
                  <a:srgbClr val="00B050"/>
                </a:solidFill>
              </a:rPr>
              <a:t>”</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den kærlighed, du har elsket mig med, skal være i dem, og jeg i dem.” Joh.17,26</a:t>
            </a:r>
            <a:endParaRPr lang="da-DK" sz="2000" dirty="0">
              <a:solidFill>
                <a:srgbClr val="00B050"/>
              </a:solidFill>
            </a:endParaRPr>
          </a:p>
          <a:p>
            <a:endParaRPr lang="da-DK" sz="2000" dirty="0">
              <a:solidFill>
                <a:srgbClr val="00B050"/>
              </a:solidFill>
            </a:endParaRPr>
          </a:p>
          <a:p>
            <a:r>
              <a:rPr lang="da-DK" dirty="0">
                <a:solidFill>
                  <a:srgbClr val="00B050"/>
                </a:solidFill>
              </a:rPr>
              <a:t>Jesus i </a:t>
            </a:r>
            <a:r>
              <a:rPr lang="da-DK" dirty="0" err="1">
                <a:solidFill>
                  <a:srgbClr val="00B050"/>
                </a:solidFill>
              </a:rPr>
              <a:t>Getsemane</a:t>
            </a:r>
            <a:endParaRPr lang="da-DK" dirty="0">
              <a:solidFill>
                <a:srgbClr val="00B050"/>
              </a:solidFill>
            </a:endParaRPr>
          </a:p>
          <a:p>
            <a:pPr lvl="1"/>
            <a:r>
              <a:rPr lang="da-DK" dirty="0">
                <a:solidFill>
                  <a:srgbClr val="00B050"/>
                </a:solidFill>
              </a:rPr>
              <a:t>Kontrasten</a:t>
            </a:r>
          </a:p>
          <a:p>
            <a:pPr lvl="1"/>
            <a:r>
              <a:rPr lang="da-DK" dirty="0">
                <a:solidFill>
                  <a:srgbClr val="00B050"/>
                </a:solidFill>
              </a:rPr>
              <a:t>Jesu skrøbelighed</a:t>
            </a:r>
          </a:p>
          <a:p>
            <a:pPr lvl="1"/>
            <a:r>
              <a:rPr lang="da-DK" dirty="0">
                <a:solidFill>
                  <a:srgbClr val="00B050"/>
                </a:solidFill>
              </a:rPr>
              <a:t>Disciplenes skrøbelighed</a:t>
            </a:r>
          </a:p>
          <a:p>
            <a:pPr lvl="1"/>
            <a:r>
              <a:rPr lang="da-DK" dirty="0"/>
              <a:t>Jesu blik på os</a:t>
            </a:r>
          </a:p>
          <a:p>
            <a:pPr marL="457200" lvl="1" indent="0">
              <a:buNone/>
            </a:pPr>
            <a:endParaRPr lang="da-DK" dirty="0"/>
          </a:p>
          <a:p>
            <a:r>
              <a:rPr lang="da-DK" dirty="0"/>
              <a:t>Ypperstepræsten</a:t>
            </a:r>
          </a:p>
          <a:p>
            <a:pPr marL="0" indent="0">
              <a:buNone/>
            </a:pPr>
            <a:endParaRPr lang="da-DK" dirty="0"/>
          </a:p>
        </p:txBody>
      </p:sp>
    </p:spTree>
    <p:extLst>
      <p:ext uri="{BB962C8B-B14F-4D97-AF65-F5344CB8AC3E}">
        <p14:creationId xmlns:p14="http://schemas.microsoft.com/office/powerpoint/2010/main" val="2046767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292963" y="599768"/>
            <a:ext cx="11603115" cy="6046838"/>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solidFill>
                  <a:srgbClr val="00B050"/>
                </a:solidFill>
              </a:rPr>
              <a:t>Jesus beder for mennesker</a:t>
            </a:r>
          </a:p>
          <a:p>
            <a:pPr lvl="1"/>
            <a:r>
              <a:rPr lang="da-DK" dirty="0">
                <a:solidFill>
                  <a:srgbClr val="00B050"/>
                </a:solidFill>
              </a:rPr>
              <a:t>Bøn for Peter - </a:t>
            </a:r>
            <a:r>
              <a:rPr lang="da-DK" sz="2000" dirty="0">
                <a:solidFill>
                  <a:srgbClr val="00B050"/>
                </a:solidFill>
              </a:rPr>
              <a:t>”Men jeg bad for dig for at din tro ikke skal svigte” Luk. 22,31</a:t>
            </a:r>
          </a:p>
          <a:p>
            <a:pPr lvl="1"/>
            <a:r>
              <a:rPr lang="da-DK" dirty="0">
                <a:solidFill>
                  <a:srgbClr val="00B050"/>
                </a:solidFill>
              </a:rPr>
              <a:t>Bøn for bødler - </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”Fader tilgiv dem, for de ved ikke, hvad de gør!” Luk 23,34</a:t>
            </a:r>
            <a:endParaRPr lang="da-DK" sz="2000" dirty="0">
              <a:solidFill>
                <a:srgbClr val="00B050"/>
              </a:solidFill>
            </a:endParaRPr>
          </a:p>
          <a:p>
            <a:pPr lvl="1"/>
            <a:r>
              <a:rPr lang="da-DK" dirty="0">
                <a:solidFill>
                  <a:srgbClr val="00B050"/>
                </a:solidFill>
              </a:rPr>
              <a:t>Bøn for disciple - </a:t>
            </a:r>
            <a:r>
              <a:rPr lang="da-DK" sz="2000" dirty="0">
                <a:solidFill>
                  <a:srgbClr val="00B050"/>
                </a:solidFill>
              </a:rPr>
              <a:t>”</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den kærlighed, du har elsket mig med, skal være i dem, og jeg i dem.” Joh.17,26</a:t>
            </a:r>
            <a:endParaRPr lang="da-DK" sz="2000" dirty="0">
              <a:solidFill>
                <a:srgbClr val="00B050"/>
              </a:solidFill>
            </a:endParaRPr>
          </a:p>
          <a:p>
            <a:endParaRPr lang="da-DK" sz="2000" dirty="0">
              <a:solidFill>
                <a:srgbClr val="00B050"/>
              </a:solidFill>
            </a:endParaRPr>
          </a:p>
          <a:p>
            <a:r>
              <a:rPr lang="da-DK" dirty="0">
                <a:solidFill>
                  <a:srgbClr val="00B050"/>
                </a:solidFill>
              </a:rPr>
              <a:t>Jesus i </a:t>
            </a:r>
            <a:r>
              <a:rPr lang="da-DK" dirty="0" err="1">
                <a:solidFill>
                  <a:srgbClr val="00B050"/>
                </a:solidFill>
              </a:rPr>
              <a:t>Getsemane</a:t>
            </a:r>
            <a:endParaRPr lang="da-DK" dirty="0">
              <a:solidFill>
                <a:srgbClr val="00B050"/>
              </a:solidFill>
            </a:endParaRPr>
          </a:p>
          <a:p>
            <a:pPr lvl="1"/>
            <a:r>
              <a:rPr lang="da-DK" dirty="0">
                <a:solidFill>
                  <a:srgbClr val="00B050"/>
                </a:solidFill>
              </a:rPr>
              <a:t>Kontrasten</a:t>
            </a:r>
          </a:p>
          <a:p>
            <a:pPr lvl="1"/>
            <a:r>
              <a:rPr lang="da-DK" dirty="0">
                <a:solidFill>
                  <a:srgbClr val="00B050"/>
                </a:solidFill>
              </a:rPr>
              <a:t>Jesu skrøbelighed</a:t>
            </a:r>
          </a:p>
          <a:p>
            <a:pPr lvl="1"/>
            <a:r>
              <a:rPr lang="da-DK" dirty="0">
                <a:solidFill>
                  <a:srgbClr val="00B050"/>
                </a:solidFill>
              </a:rPr>
              <a:t>Disciplenes skrøbelighed</a:t>
            </a:r>
          </a:p>
          <a:p>
            <a:pPr lvl="1"/>
            <a:r>
              <a:rPr lang="da-DK" dirty="0">
                <a:solidFill>
                  <a:srgbClr val="00B050"/>
                </a:solidFill>
              </a:rPr>
              <a:t>Jesu blik på os</a:t>
            </a:r>
          </a:p>
          <a:p>
            <a:pPr marL="0" indent="0">
              <a:buNone/>
            </a:pPr>
            <a:endParaRPr lang="da-DK" dirty="0"/>
          </a:p>
          <a:p>
            <a:r>
              <a:rPr lang="da-DK" dirty="0"/>
              <a:t>Ypperstepræsten</a:t>
            </a:r>
          </a:p>
          <a:p>
            <a:pPr marL="0" indent="0">
              <a:buNone/>
            </a:pPr>
            <a:endParaRPr lang="da-DK" dirty="0"/>
          </a:p>
        </p:txBody>
      </p:sp>
    </p:spTree>
    <p:extLst>
      <p:ext uri="{BB962C8B-B14F-4D97-AF65-F5344CB8AC3E}">
        <p14:creationId xmlns:p14="http://schemas.microsoft.com/office/powerpoint/2010/main" val="3495784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292963" y="599768"/>
            <a:ext cx="11603115" cy="6046838"/>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solidFill>
                  <a:srgbClr val="00B050"/>
                </a:solidFill>
              </a:rPr>
              <a:t>Jesus beder for mennesker</a:t>
            </a:r>
          </a:p>
          <a:p>
            <a:pPr lvl="1"/>
            <a:r>
              <a:rPr lang="da-DK" dirty="0">
                <a:solidFill>
                  <a:srgbClr val="00B050"/>
                </a:solidFill>
              </a:rPr>
              <a:t>Bøn for Peter - </a:t>
            </a:r>
            <a:r>
              <a:rPr lang="da-DK" sz="2000" dirty="0">
                <a:solidFill>
                  <a:srgbClr val="00B050"/>
                </a:solidFill>
              </a:rPr>
              <a:t>”Men jeg bad for dig for at din tro ikke skal svigte” Luk. 22,31</a:t>
            </a:r>
          </a:p>
          <a:p>
            <a:pPr lvl="1"/>
            <a:r>
              <a:rPr lang="da-DK" dirty="0">
                <a:solidFill>
                  <a:srgbClr val="00B050"/>
                </a:solidFill>
              </a:rPr>
              <a:t>Bøn for bødler - </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”Fader tilgiv dem, for de ved ikke, hvad de gør!” Luk 23,34</a:t>
            </a:r>
            <a:endParaRPr lang="da-DK" sz="2000" dirty="0">
              <a:solidFill>
                <a:srgbClr val="00B050"/>
              </a:solidFill>
            </a:endParaRPr>
          </a:p>
          <a:p>
            <a:pPr lvl="1"/>
            <a:r>
              <a:rPr lang="da-DK" dirty="0">
                <a:solidFill>
                  <a:srgbClr val="00B050"/>
                </a:solidFill>
              </a:rPr>
              <a:t>Bøn for disciple - </a:t>
            </a:r>
            <a:r>
              <a:rPr lang="da-DK" sz="2000" dirty="0">
                <a:solidFill>
                  <a:srgbClr val="00B050"/>
                </a:solidFill>
              </a:rPr>
              <a:t>”</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den kærlighed, du har elsket mig med, skal være i dem, og jeg i dem.” Joh.17,26</a:t>
            </a:r>
            <a:endParaRPr lang="da-DK" sz="2000" dirty="0">
              <a:solidFill>
                <a:srgbClr val="00B050"/>
              </a:solidFill>
            </a:endParaRPr>
          </a:p>
          <a:p>
            <a:endParaRPr lang="da-DK" sz="2000" dirty="0">
              <a:solidFill>
                <a:srgbClr val="00B050"/>
              </a:solidFill>
            </a:endParaRPr>
          </a:p>
          <a:p>
            <a:r>
              <a:rPr lang="da-DK" dirty="0">
                <a:solidFill>
                  <a:srgbClr val="00B050"/>
                </a:solidFill>
              </a:rPr>
              <a:t>Jesus i </a:t>
            </a:r>
            <a:r>
              <a:rPr lang="da-DK" dirty="0" err="1">
                <a:solidFill>
                  <a:srgbClr val="00B050"/>
                </a:solidFill>
              </a:rPr>
              <a:t>Getsemane</a:t>
            </a:r>
            <a:endParaRPr lang="da-DK" dirty="0">
              <a:solidFill>
                <a:srgbClr val="00B050"/>
              </a:solidFill>
            </a:endParaRPr>
          </a:p>
          <a:p>
            <a:pPr lvl="1"/>
            <a:r>
              <a:rPr lang="da-DK" dirty="0">
                <a:solidFill>
                  <a:srgbClr val="00B050"/>
                </a:solidFill>
              </a:rPr>
              <a:t>Kontrasten</a:t>
            </a:r>
          </a:p>
          <a:p>
            <a:pPr lvl="1"/>
            <a:r>
              <a:rPr lang="da-DK" dirty="0">
                <a:solidFill>
                  <a:srgbClr val="00B050"/>
                </a:solidFill>
              </a:rPr>
              <a:t>Jesu skrøbelighed</a:t>
            </a:r>
          </a:p>
          <a:p>
            <a:pPr lvl="1"/>
            <a:r>
              <a:rPr lang="da-DK" dirty="0">
                <a:solidFill>
                  <a:srgbClr val="00B050"/>
                </a:solidFill>
              </a:rPr>
              <a:t>Disciplenes skrøbelighed</a:t>
            </a:r>
          </a:p>
          <a:p>
            <a:pPr lvl="1"/>
            <a:r>
              <a:rPr lang="da-DK" dirty="0">
                <a:solidFill>
                  <a:srgbClr val="00B050"/>
                </a:solidFill>
              </a:rPr>
              <a:t>Jesu blik på os</a:t>
            </a:r>
          </a:p>
          <a:p>
            <a:pPr marL="0" indent="0">
              <a:buNone/>
            </a:pPr>
            <a:endParaRPr lang="da-DK" dirty="0"/>
          </a:p>
          <a:p>
            <a:r>
              <a:rPr lang="da-DK" dirty="0">
                <a:solidFill>
                  <a:srgbClr val="00B050"/>
                </a:solidFill>
              </a:rPr>
              <a:t>Ypperstepræsten</a:t>
            </a:r>
          </a:p>
        </p:txBody>
      </p:sp>
    </p:spTree>
    <p:extLst>
      <p:ext uri="{BB962C8B-B14F-4D97-AF65-F5344CB8AC3E}">
        <p14:creationId xmlns:p14="http://schemas.microsoft.com/office/powerpoint/2010/main" val="116456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506027" y="372862"/>
            <a:ext cx="8343006" cy="6273744"/>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t>Jesus beder for mennesker</a:t>
            </a:r>
          </a:p>
          <a:p>
            <a:pPr lvl="1"/>
            <a:r>
              <a:rPr lang="da-DK" dirty="0"/>
              <a:t>Bøn for Peter</a:t>
            </a:r>
          </a:p>
          <a:p>
            <a:pPr lvl="1"/>
            <a:r>
              <a:rPr lang="da-DK" dirty="0"/>
              <a:t>Bøn for bødler</a:t>
            </a:r>
          </a:p>
          <a:p>
            <a:pPr lvl="1"/>
            <a:r>
              <a:rPr lang="da-DK" dirty="0"/>
              <a:t>Bøn for disciple</a:t>
            </a:r>
          </a:p>
          <a:p>
            <a:endParaRPr lang="da-DK" dirty="0"/>
          </a:p>
          <a:p>
            <a:r>
              <a:rPr lang="da-DK" dirty="0"/>
              <a:t>Jesus i </a:t>
            </a:r>
            <a:r>
              <a:rPr lang="da-DK" dirty="0" err="1"/>
              <a:t>Getsemane</a:t>
            </a:r>
            <a:endParaRPr lang="da-DK" dirty="0"/>
          </a:p>
          <a:p>
            <a:pPr lvl="1"/>
            <a:r>
              <a:rPr lang="da-DK" dirty="0"/>
              <a:t>Kontrasten</a:t>
            </a:r>
          </a:p>
          <a:p>
            <a:pPr lvl="1"/>
            <a:r>
              <a:rPr lang="da-DK" dirty="0"/>
              <a:t>Jesu skrøbelighed</a:t>
            </a:r>
          </a:p>
          <a:p>
            <a:pPr lvl="1"/>
            <a:r>
              <a:rPr lang="da-DK" dirty="0"/>
              <a:t>Disciplenes skrøbelighed</a:t>
            </a:r>
          </a:p>
          <a:p>
            <a:pPr lvl="1"/>
            <a:r>
              <a:rPr lang="da-DK" dirty="0"/>
              <a:t>Jesu blik på os</a:t>
            </a:r>
          </a:p>
          <a:p>
            <a:endParaRPr lang="da-DK" dirty="0"/>
          </a:p>
          <a:p>
            <a:r>
              <a:rPr lang="da-DK" dirty="0"/>
              <a:t>Ypperstepræsten</a:t>
            </a:r>
          </a:p>
        </p:txBody>
      </p:sp>
    </p:spTree>
    <p:extLst>
      <p:ext uri="{BB962C8B-B14F-4D97-AF65-F5344CB8AC3E}">
        <p14:creationId xmlns:p14="http://schemas.microsoft.com/office/powerpoint/2010/main" val="3082992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239697" y="405581"/>
            <a:ext cx="11611992" cy="6046838"/>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solidFill>
                  <a:srgbClr val="00B050"/>
                </a:solidFill>
              </a:rPr>
              <a:t>Jesus beder for mennesker</a:t>
            </a:r>
          </a:p>
          <a:p>
            <a:pPr lvl="1"/>
            <a:r>
              <a:rPr lang="da-DK" dirty="0">
                <a:solidFill>
                  <a:srgbClr val="00B050"/>
                </a:solidFill>
              </a:rPr>
              <a:t>Bøn for Peter - </a:t>
            </a:r>
            <a:r>
              <a:rPr lang="da-DK" sz="2000" dirty="0"/>
              <a:t>”Men jeg bad for dig for at din tro ikke skal svigte” Luk. 22,31</a:t>
            </a:r>
          </a:p>
          <a:p>
            <a:pPr lvl="1"/>
            <a:r>
              <a:rPr lang="da-DK" dirty="0"/>
              <a:t>Bøn for bødler</a:t>
            </a:r>
          </a:p>
          <a:p>
            <a:pPr lvl="1"/>
            <a:r>
              <a:rPr lang="da-DK" dirty="0"/>
              <a:t>Bøn for disciple</a:t>
            </a:r>
          </a:p>
          <a:p>
            <a:endParaRPr lang="da-DK" dirty="0"/>
          </a:p>
          <a:p>
            <a:r>
              <a:rPr lang="da-DK" dirty="0"/>
              <a:t>Jesus i </a:t>
            </a:r>
            <a:r>
              <a:rPr lang="da-DK" dirty="0" err="1"/>
              <a:t>Getsemane</a:t>
            </a:r>
            <a:endParaRPr lang="da-DK" dirty="0"/>
          </a:p>
          <a:p>
            <a:pPr lvl="1"/>
            <a:r>
              <a:rPr lang="da-DK" dirty="0"/>
              <a:t>Kontrasten</a:t>
            </a:r>
          </a:p>
          <a:p>
            <a:pPr lvl="1"/>
            <a:r>
              <a:rPr lang="da-DK" dirty="0"/>
              <a:t>Jesu skrøbelighed</a:t>
            </a:r>
          </a:p>
          <a:p>
            <a:pPr lvl="1"/>
            <a:r>
              <a:rPr lang="da-DK" dirty="0"/>
              <a:t>Disciplenes skrøbelighed</a:t>
            </a:r>
          </a:p>
          <a:p>
            <a:pPr lvl="1"/>
            <a:r>
              <a:rPr lang="da-DK" dirty="0"/>
              <a:t>Jesu blik på os</a:t>
            </a:r>
          </a:p>
          <a:p>
            <a:endParaRPr lang="da-DK" dirty="0"/>
          </a:p>
          <a:p>
            <a:r>
              <a:rPr lang="da-DK" dirty="0"/>
              <a:t>Ypperstepræsten</a:t>
            </a:r>
          </a:p>
          <a:p>
            <a:endParaRPr lang="da-DK" dirty="0"/>
          </a:p>
        </p:txBody>
      </p:sp>
    </p:spTree>
    <p:extLst>
      <p:ext uri="{BB962C8B-B14F-4D97-AF65-F5344CB8AC3E}">
        <p14:creationId xmlns:p14="http://schemas.microsoft.com/office/powerpoint/2010/main" val="336463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230820" y="599768"/>
            <a:ext cx="11833934" cy="6046838"/>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solidFill>
                  <a:srgbClr val="00B050"/>
                </a:solidFill>
              </a:rPr>
              <a:t>Jesus beder for mennesker</a:t>
            </a:r>
          </a:p>
          <a:p>
            <a:pPr lvl="1"/>
            <a:r>
              <a:rPr lang="da-DK" dirty="0">
                <a:solidFill>
                  <a:srgbClr val="00B050"/>
                </a:solidFill>
              </a:rPr>
              <a:t>Bøn for Peter - </a:t>
            </a:r>
            <a:r>
              <a:rPr lang="da-DK" sz="2000" dirty="0"/>
              <a:t>”</a:t>
            </a:r>
            <a:r>
              <a:rPr lang="da-DK" sz="2000" dirty="0">
                <a:solidFill>
                  <a:srgbClr val="00B050"/>
                </a:solidFill>
              </a:rPr>
              <a:t>Men jeg bad for dig for at din tro ikke skal svigte” Luk. 22,31</a:t>
            </a:r>
          </a:p>
          <a:p>
            <a:pPr lvl="1"/>
            <a:r>
              <a:rPr lang="da-DK" dirty="0">
                <a:solidFill>
                  <a:srgbClr val="00B050"/>
                </a:solidFill>
              </a:rPr>
              <a:t>Bøn for bødler - </a:t>
            </a:r>
            <a:r>
              <a:rPr lang="da-DK" sz="2000" dirty="0">
                <a:effectLst/>
                <a:latin typeface="Calibri" panose="020F0502020204030204" pitchFamily="34" charset="0"/>
                <a:ea typeface="Calibri" panose="020F0502020204030204" pitchFamily="34" charset="0"/>
                <a:cs typeface="Times New Roman" panose="02020603050405020304" pitchFamily="18" charset="0"/>
              </a:rPr>
              <a:t>”Fader tilgiv dem, for de ved ikke, hvad de gør!” Luk. 23,34</a:t>
            </a:r>
            <a:endParaRPr lang="da-DK" sz="2000" dirty="0"/>
          </a:p>
          <a:p>
            <a:pPr lvl="1"/>
            <a:r>
              <a:rPr lang="da-DK" dirty="0"/>
              <a:t>Bøn for disciple – </a:t>
            </a:r>
            <a:r>
              <a:rPr lang="da-DK" sz="2000" dirty="0"/>
              <a:t>”</a:t>
            </a:r>
            <a:r>
              <a:rPr lang="da-DK" sz="2000" dirty="0">
                <a:effectLst/>
                <a:latin typeface="Calibri" panose="020F0502020204030204" pitchFamily="34" charset="0"/>
                <a:ea typeface="Calibri" panose="020F0502020204030204" pitchFamily="34" charset="0"/>
                <a:cs typeface="Times New Roman" panose="02020603050405020304" pitchFamily="18" charset="0"/>
              </a:rPr>
              <a:t>den kærlighed, du har elsket mig med, skal være i dem, og jeg i dem.” Joh.17,26</a:t>
            </a:r>
            <a:endParaRPr lang="da-DK" sz="2000" dirty="0"/>
          </a:p>
          <a:p>
            <a:pPr lvl="1"/>
            <a:endParaRPr lang="da-DK" sz="2000" dirty="0"/>
          </a:p>
          <a:p>
            <a:endParaRPr lang="da-DK" sz="2000" dirty="0"/>
          </a:p>
          <a:p>
            <a:r>
              <a:rPr lang="da-DK" dirty="0"/>
              <a:t>Jesus i </a:t>
            </a:r>
            <a:r>
              <a:rPr lang="da-DK" dirty="0" err="1"/>
              <a:t>Getsemane</a:t>
            </a:r>
            <a:endParaRPr lang="da-DK" dirty="0"/>
          </a:p>
          <a:p>
            <a:pPr lvl="1"/>
            <a:r>
              <a:rPr lang="da-DK" dirty="0"/>
              <a:t>Kontrasten</a:t>
            </a:r>
          </a:p>
          <a:p>
            <a:pPr lvl="1"/>
            <a:r>
              <a:rPr lang="da-DK" dirty="0"/>
              <a:t>Jesu skrøbelighed</a:t>
            </a:r>
          </a:p>
          <a:p>
            <a:pPr lvl="1"/>
            <a:r>
              <a:rPr lang="da-DK" dirty="0"/>
              <a:t>Disciplenes skrøbelighed</a:t>
            </a:r>
          </a:p>
          <a:p>
            <a:pPr lvl="1"/>
            <a:r>
              <a:rPr lang="da-DK" dirty="0"/>
              <a:t>Jesu blik på os</a:t>
            </a:r>
          </a:p>
          <a:p>
            <a:endParaRPr lang="da-DK" dirty="0"/>
          </a:p>
          <a:p>
            <a:r>
              <a:rPr lang="da-DK" dirty="0"/>
              <a:t>Ypperstepræsten</a:t>
            </a:r>
          </a:p>
          <a:p>
            <a:endParaRPr lang="da-DK" dirty="0"/>
          </a:p>
        </p:txBody>
      </p:sp>
    </p:spTree>
    <p:extLst>
      <p:ext uri="{BB962C8B-B14F-4D97-AF65-F5344CB8AC3E}">
        <p14:creationId xmlns:p14="http://schemas.microsoft.com/office/powerpoint/2010/main" val="426580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165716" y="590890"/>
            <a:ext cx="11860567" cy="6046838"/>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solidFill>
                  <a:srgbClr val="00B050"/>
                </a:solidFill>
              </a:rPr>
              <a:t>Jesus beder for mennesker</a:t>
            </a:r>
          </a:p>
          <a:p>
            <a:pPr lvl="1"/>
            <a:r>
              <a:rPr lang="da-DK" dirty="0">
                <a:solidFill>
                  <a:srgbClr val="00B050"/>
                </a:solidFill>
              </a:rPr>
              <a:t>Bøn for Peter - </a:t>
            </a:r>
            <a:r>
              <a:rPr lang="da-DK" sz="2000" dirty="0">
                <a:solidFill>
                  <a:srgbClr val="00B050"/>
                </a:solidFill>
              </a:rPr>
              <a:t>”Men jeg bad for dig for at din tro ikke skal svigte” Luk. 22,31</a:t>
            </a:r>
          </a:p>
          <a:p>
            <a:pPr lvl="1"/>
            <a:r>
              <a:rPr lang="da-DK" dirty="0">
                <a:solidFill>
                  <a:srgbClr val="00B050"/>
                </a:solidFill>
              </a:rPr>
              <a:t>Bøn for bødler - </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”Fader tilgiv dem, for de ved ikke, hvad de gør!” Luk 23,34</a:t>
            </a:r>
            <a:endParaRPr lang="da-DK" sz="2000" dirty="0">
              <a:solidFill>
                <a:srgbClr val="00B050"/>
              </a:solidFill>
            </a:endParaRPr>
          </a:p>
          <a:p>
            <a:pPr lvl="1"/>
            <a:r>
              <a:rPr lang="da-DK" dirty="0">
                <a:solidFill>
                  <a:srgbClr val="00B050"/>
                </a:solidFill>
              </a:rPr>
              <a:t>Bøn for disciple -</a:t>
            </a:r>
            <a:r>
              <a:rPr lang="da-DK" dirty="0"/>
              <a:t> </a:t>
            </a:r>
            <a:r>
              <a:rPr lang="da-DK" sz="2000" dirty="0"/>
              <a:t>”</a:t>
            </a:r>
            <a:r>
              <a:rPr lang="da-DK" sz="2000" dirty="0">
                <a:effectLst/>
                <a:latin typeface="Calibri" panose="020F0502020204030204" pitchFamily="34" charset="0"/>
                <a:ea typeface="Calibri" panose="020F0502020204030204" pitchFamily="34" charset="0"/>
                <a:cs typeface="Times New Roman" panose="02020603050405020304" pitchFamily="18" charset="0"/>
              </a:rPr>
              <a:t>den kærlighed, du har elsket mig med, skal være i dem, og jeg i dem.” Joh.17,26</a:t>
            </a:r>
            <a:endParaRPr lang="da-DK" sz="2000" dirty="0"/>
          </a:p>
          <a:p>
            <a:endParaRPr lang="da-DK" sz="2000" dirty="0"/>
          </a:p>
          <a:p>
            <a:r>
              <a:rPr lang="da-DK" dirty="0"/>
              <a:t>Jesus i </a:t>
            </a:r>
            <a:r>
              <a:rPr lang="da-DK" dirty="0" err="1"/>
              <a:t>Getsemane</a:t>
            </a:r>
            <a:endParaRPr lang="da-DK" dirty="0"/>
          </a:p>
          <a:p>
            <a:pPr lvl="1"/>
            <a:r>
              <a:rPr lang="da-DK" dirty="0"/>
              <a:t>Kontrasten</a:t>
            </a:r>
          </a:p>
          <a:p>
            <a:pPr lvl="1"/>
            <a:r>
              <a:rPr lang="da-DK" dirty="0"/>
              <a:t>Jesu skrøbelighed</a:t>
            </a:r>
          </a:p>
          <a:p>
            <a:pPr lvl="1"/>
            <a:r>
              <a:rPr lang="da-DK" dirty="0"/>
              <a:t>Disciplenes skrøbelighed</a:t>
            </a:r>
          </a:p>
          <a:p>
            <a:pPr lvl="1"/>
            <a:r>
              <a:rPr lang="da-DK" dirty="0"/>
              <a:t>Jesu blik på os</a:t>
            </a:r>
          </a:p>
          <a:p>
            <a:endParaRPr lang="da-DK" dirty="0"/>
          </a:p>
          <a:p>
            <a:r>
              <a:rPr lang="da-DK" dirty="0"/>
              <a:t>Ypperstepræsten</a:t>
            </a:r>
          </a:p>
          <a:p>
            <a:endParaRPr lang="da-DK" dirty="0"/>
          </a:p>
        </p:txBody>
      </p:sp>
    </p:spTree>
    <p:extLst>
      <p:ext uri="{BB962C8B-B14F-4D97-AF65-F5344CB8AC3E}">
        <p14:creationId xmlns:p14="http://schemas.microsoft.com/office/powerpoint/2010/main" val="2340909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1AE5929-27D9-41F0-B81C-CD1361C9F6D4}"/>
              </a:ext>
            </a:extLst>
          </p:cNvPr>
          <p:cNvSpPr>
            <a:spLocks noGrp="1"/>
          </p:cNvSpPr>
          <p:nvPr>
            <p:ph idx="1"/>
          </p:nvPr>
        </p:nvSpPr>
        <p:spPr>
          <a:xfrm>
            <a:off x="292963" y="599768"/>
            <a:ext cx="11603115" cy="6046838"/>
          </a:xfrm>
        </p:spPr>
        <p:txBody>
          <a:bodyPr>
            <a:normAutofit lnSpcReduction="10000"/>
          </a:bodyPr>
          <a:lstStyle/>
          <a:p>
            <a:r>
              <a:rPr lang="da-DK" dirty="0">
                <a:solidFill>
                  <a:srgbClr val="00B050"/>
                </a:solidFill>
              </a:rPr>
              <a:t>En ældre dame i Lyngby Baptistkirke</a:t>
            </a:r>
          </a:p>
          <a:p>
            <a:endParaRPr lang="da-DK" dirty="0">
              <a:solidFill>
                <a:srgbClr val="00B050"/>
              </a:solidFill>
            </a:endParaRPr>
          </a:p>
          <a:p>
            <a:r>
              <a:rPr lang="da-DK" dirty="0">
                <a:solidFill>
                  <a:srgbClr val="00B050"/>
                </a:solidFill>
              </a:rPr>
              <a:t>Jesus beder for mennesker</a:t>
            </a:r>
          </a:p>
          <a:p>
            <a:pPr lvl="1"/>
            <a:r>
              <a:rPr lang="da-DK" dirty="0">
                <a:solidFill>
                  <a:srgbClr val="00B050"/>
                </a:solidFill>
              </a:rPr>
              <a:t>Bøn for Peter - </a:t>
            </a:r>
            <a:r>
              <a:rPr lang="da-DK" sz="2000" dirty="0">
                <a:solidFill>
                  <a:srgbClr val="00B050"/>
                </a:solidFill>
              </a:rPr>
              <a:t>”Men jeg bad for dig for at din tro ikke skal svigte” Luk. 22,31</a:t>
            </a:r>
          </a:p>
          <a:p>
            <a:pPr lvl="1"/>
            <a:r>
              <a:rPr lang="da-DK" dirty="0">
                <a:solidFill>
                  <a:srgbClr val="00B050"/>
                </a:solidFill>
              </a:rPr>
              <a:t>Bøn for bødler - </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”Fader tilgiv dem, for de ved ikke, hvad de gør!” Luk 23,34</a:t>
            </a:r>
            <a:endParaRPr lang="da-DK" sz="2000" dirty="0">
              <a:solidFill>
                <a:srgbClr val="00B050"/>
              </a:solidFill>
            </a:endParaRPr>
          </a:p>
          <a:p>
            <a:pPr lvl="1"/>
            <a:r>
              <a:rPr lang="da-DK" dirty="0">
                <a:solidFill>
                  <a:srgbClr val="00B050"/>
                </a:solidFill>
              </a:rPr>
              <a:t>Bøn for disciple - </a:t>
            </a:r>
            <a:r>
              <a:rPr lang="da-DK" sz="2000" dirty="0">
                <a:solidFill>
                  <a:srgbClr val="00B050"/>
                </a:solidFill>
              </a:rPr>
              <a:t>”</a:t>
            </a:r>
            <a:r>
              <a:rPr lang="da-DK"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den kærlighed, du har elsket mig med, skal være i dem, og jeg i dem.” Joh.17,26</a:t>
            </a:r>
            <a:endParaRPr lang="da-DK" sz="2000" dirty="0">
              <a:solidFill>
                <a:srgbClr val="00B050"/>
              </a:solidFill>
            </a:endParaRPr>
          </a:p>
          <a:p>
            <a:endParaRPr lang="da-DK" sz="2000" dirty="0">
              <a:solidFill>
                <a:srgbClr val="00B050"/>
              </a:solidFill>
            </a:endParaRPr>
          </a:p>
          <a:p>
            <a:r>
              <a:rPr lang="da-DK" dirty="0">
                <a:solidFill>
                  <a:srgbClr val="00B050"/>
                </a:solidFill>
              </a:rPr>
              <a:t>Jesus i </a:t>
            </a:r>
            <a:r>
              <a:rPr lang="da-DK" dirty="0" err="1">
                <a:solidFill>
                  <a:srgbClr val="00B050"/>
                </a:solidFill>
              </a:rPr>
              <a:t>Getsemane</a:t>
            </a:r>
            <a:endParaRPr lang="da-DK" dirty="0">
              <a:solidFill>
                <a:srgbClr val="00B050"/>
              </a:solidFill>
            </a:endParaRPr>
          </a:p>
          <a:p>
            <a:pPr lvl="1"/>
            <a:r>
              <a:rPr lang="da-DK" dirty="0"/>
              <a:t>Kontrasten</a:t>
            </a:r>
          </a:p>
          <a:p>
            <a:pPr lvl="1"/>
            <a:r>
              <a:rPr lang="da-DK" dirty="0"/>
              <a:t>Jesu skrøbelighed</a:t>
            </a:r>
          </a:p>
          <a:p>
            <a:pPr lvl="1"/>
            <a:r>
              <a:rPr lang="da-DK" dirty="0"/>
              <a:t>Disciplenes skrøbelighed</a:t>
            </a:r>
          </a:p>
          <a:p>
            <a:pPr lvl="1"/>
            <a:r>
              <a:rPr lang="da-DK" dirty="0"/>
              <a:t>Jesu blik på os</a:t>
            </a:r>
          </a:p>
          <a:p>
            <a:endParaRPr lang="da-DK" dirty="0"/>
          </a:p>
          <a:p>
            <a:r>
              <a:rPr lang="da-DK" dirty="0"/>
              <a:t>Ypperstepræsten</a:t>
            </a:r>
          </a:p>
          <a:p>
            <a:endParaRPr lang="da-DK" dirty="0"/>
          </a:p>
        </p:txBody>
      </p:sp>
    </p:spTree>
    <p:extLst>
      <p:ext uri="{BB962C8B-B14F-4D97-AF65-F5344CB8AC3E}">
        <p14:creationId xmlns:p14="http://schemas.microsoft.com/office/powerpoint/2010/main" val="2575412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F1EBF7-DCFF-4FEA-BC83-822DF0186C94}"/>
              </a:ext>
            </a:extLst>
          </p:cNvPr>
          <p:cNvSpPr>
            <a:spLocks noGrp="1"/>
          </p:cNvSpPr>
          <p:nvPr>
            <p:ph type="title"/>
          </p:nvPr>
        </p:nvSpPr>
        <p:spPr/>
        <p:txBody>
          <a:bodyPr/>
          <a:lstStyle/>
          <a:p>
            <a:r>
              <a:rPr lang="da-DK" dirty="0"/>
              <a:t>Matt. 26, 36-46</a:t>
            </a:r>
          </a:p>
        </p:txBody>
      </p:sp>
      <p:sp>
        <p:nvSpPr>
          <p:cNvPr id="3" name="Pladsholder til indhold 2">
            <a:extLst>
              <a:ext uri="{FF2B5EF4-FFF2-40B4-BE49-F238E27FC236}">
                <a16:creationId xmlns:a16="http://schemas.microsoft.com/office/drawing/2014/main" id="{5E8854A9-18AE-446F-B685-9B005A812123}"/>
              </a:ext>
            </a:extLst>
          </p:cNvPr>
          <p:cNvSpPr>
            <a:spLocks noGrp="1"/>
          </p:cNvSpPr>
          <p:nvPr>
            <p:ph idx="1"/>
          </p:nvPr>
        </p:nvSpPr>
        <p:spPr/>
        <p:txBody>
          <a:bodyPr>
            <a:normAutofit/>
          </a:bodyPr>
          <a:lstStyle/>
          <a:p>
            <a:pPr marL="0" indent="0">
              <a:buNone/>
            </a:pPr>
            <a:r>
              <a:rPr lang="da-DK" b="0" i="0" dirty="0">
                <a:solidFill>
                  <a:srgbClr val="000000"/>
                </a:solidFill>
                <a:effectLst/>
                <a:latin typeface="Manuale"/>
              </a:rPr>
              <a:t>Da kom Jesus med dem til et sted, der hedder </a:t>
            </a:r>
            <a:r>
              <a:rPr lang="da-DK" b="0" i="0" dirty="0" err="1">
                <a:solidFill>
                  <a:srgbClr val="000000"/>
                </a:solidFill>
                <a:effectLst/>
                <a:latin typeface="Manuale"/>
              </a:rPr>
              <a:t>Getsemane</a:t>
            </a:r>
            <a:r>
              <a:rPr lang="da-DK" b="0" i="0" dirty="0">
                <a:solidFill>
                  <a:srgbClr val="000000"/>
                </a:solidFill>
                <a:effectLst/>
                <a:latin typeface="Manuale"/>
              </a:rPr>
              <a:t>, og han sagde til disciplene: »Sæt jer her, mens jeg går derhen og beder.«  Så tog han Peter og de to Zebedæussønner med sig. Og han blev grebet af sorg og angst.  Da sagde han til dem: »Min sjæl er fortvivlet til døden. Bliv her og våg sammen med mig!«  Og han gik lidt længere væk, faldt ned på sit ansigt og bad: »Min fader, hvis det er muligt, så lad dette bæger gå mig forbi. Dog, ikke som jeg vil, men som du vil.«  </a:t>
            </a:r>
            <a:endParaRPr lang="da-DK" dirty="0"/>
          </a:p>
        </p:txBody>
      </p:sp>
    </p:spTree>
    <p:extLst>
      <p:ext uri="{BB962C8B-B14F-4D97-AF65-F5344CB8AC3E}">
        <p14:creationId xmlns:p14="http://schemas.microsoft.com/office/powerpoint/2010/main" val="1807216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66F62E-98A7-449C-B624-404F88D74FED}"/>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C00A6306-A946-4F4B-909B-954064067CAE}"/>
              </a:ext>
            </a:extLst>
          </p:cNvPr>
          <p:cNvSpPr>
            <a:spLocks noGrp="1"/>
          </p:cNvSpPr>
          <p:nvPr>
            <p:ph idx="1"/>
          </p:nvPr>
        </p:nvSpPr>
        <p:spPr/>
        <p:txBody>
          <a:bodyPr/>
          <a:lstStyle/>
          <a:p>
            <a:pPr marL="0" indent="0">
              <a:buNone/>
            </a:pPr>
            <a:r>
              <a:rPr lang="da-DK" b="0" i="0" dirty="0">
                <a:solidFill>
                  <a:srgbClr val="000000"/>
                </a:solidFill>
                <a:effectLst/>
                <a:latin typeface="Manuale"/>
              </a:rPr>
              <a:t>Han kommer tilbage til sine disciple og finder dem sovende, og han sagde til Peter: »Så kunne I da ikke våge blot en time sammen med mig?  Våg, og bed om ikke at falde i fristelse. Ånden er rede, men kødet er skrøbeligt.«  Atter, for anden gang, gik han bort og bad: »Min fader, hvis det ikke er muligt, at dette bæger går mig forbi, men jeg skal drikke det, så ske din vilje.«  </a:t>
            </a:r>
            <a:endParaRPr lang="da-DK" dirty="0"/>
          </a:p>
        </p:txBody>
      </p:sp>
    </p:spTree>
    <p:extLst>
      <p:ext uri="{BB962C8B-B14F-4D97-AF65-F5344CB8AC3E}">
        <p14:creationId xmlns:p14="http://schemas.microsoft.com/office/powerpoint/2010/main" val="2433396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6979F0-93C9-4B42-BF87-B98F2F7F1CFC}"/>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5BB1EF10-7015-4578-B26D-B800C3889742}"/>
              </a:ext>
            </a:extLst>
          </p:cNvPr>
          <p:cNvSpPr>
            <a:spLocks noGrp="1"/>
          </p:cNvSpPr>
          <p:nvPr>
            <p:ph idx="1"/>
          </p:nvPr>
        </p:nvSpPr>
        <p:spPr/>
        <p:txBody>
          <a:bodyPr/>
          <a:lstStyle/>
          <a:p>
            <a:pPr marL="0" indent="0">
              <a:buNone/>
            </a:pPr>
            <a:r>
              <a:rPr lang="da-DK" b="0" i="0" dirty="0">
                <a:solidFill>
                  <a:srgbClr val="000000"/>
                </a:solidFill>
                <a:effectLst/>
                <a:latin typeface="Manuale"/>
              </a:rPr>
              <a:t>Og atter kom han og fandt dem sovende, for deres øjne var blevet tunge.  Han forlod dem igen, og for tredje gang gik han væk og bad den samme bøn.  Da kom han tilbage til disciplene og sagde til dem: »Sover I stadig og hviler jer? Nu er timen kommet, da Menneskesønnen overgives i synderes hænder.  Rejs jer, lad os gå! Se, han, som forråder mig, er her allerede.«</a:t>
            </a:r>
            <a:endParaRPr lang="da-DK" dirty="0"/>
          </a:p>
        </p:txBody>
      </p:sp>
    </p:spTree>
    <p:extLst>
      <p:ext uri="{BB962C8B-B14F-4D97-AF65-F5344CB8AC3E}">
        <p14:creationId xmlns:p14="http://schemas.microsoft.com/office/powerpoint/2010/main" val="14081554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nvited_Students xmlns="c555d4b5-6fe9-40bb-b0df-f2e74a9281e9" xsi:nil="true"/>
    <DefaultSectionNames xmlns="c555d4b5-6fe9-40bb-b0df-f2e74a9281e9" xsi:nil="true"/>
    <Students xmlns="c555d4b5-6fe9-40bb-b0df-f2e74a9281e9">
      <UserInfo>
        <DisplayName/>
        <AccountId xsi:nil="true"/>
        <AccountType/>
      </UserInfo>
    </Students>
    <CultureName xmlns="c555d4b5-6fe9-40bb-b0df-f2e74a9281e9" xsi:nil="true"/>
    <AppVersion xmlns="c555d4b5-6fe9-40bb-b0df-f2e74a9281e9" xsi:nil="true"/>
    <TeamsChannelId xmlns="c555d4b5-6fe9-40bb-b0df-f2e74a9281e9" xsi:nil="true"/>
    <Self_Registration_Enabled0 xmlns="c555d4b5-6fe9-40bb-b0df-f2e74a9281e9" xsi:nil="true"/>
    <Owner xmlns="c555d4b5-6fe9-40bb-b0df-f2e74a9281e9">
      <UserInfo>
        <DisplayName/>
        <AccountId xsi:nil="true"/>
        <AccountType/>
      </UserInfo>
    </Owner>
    <Teachers xmlns="c555d4b5-6fe9-40bb-b0df-f2e74a9281e9">
      <UserInfo>
        <DisplayName/>
        <AccountId xsi:nil="true"/>
        <AccountType/>
      </UserInfo>
    </Teachers>
    <Invited_Teachers xmlns="c555d4b5-6fe9-40bb-b0df-f2e74a9281e9" xsi:nil="true"/>
    <Math_Settings xmlns="c555d4b5-6fe9-40bb-b0df-f2e74a9281e9" xsi:nil="true"/>
    <NotebookType xmlns="c555d4b5-6fe9-40bb-b0df-f2e74a9281e9" xsi:nil="true"/>
    <Student_Groups xmlns="c555d4b5-6fe9-40bb-b0df-f2e74a9281e9">
      <UserInfo>
        <DisplayName/>
        <AccountId xsi:nil="true"/>
        <AccountType/>
      </UserInfo>
    </Student_Groups>
    <Self_Registration_Enabled xmlns="c555d4b5-6fe9-40bb-b0df-f2e74a9281e9" xsi:nil="true"/>
    <Has_Teacher_Only_SectionGroup xmlns="c555d4b5-6fe9-40bb-b0df-f2e74a9281e9" xsi:nil="true"/>
    <Templates xmlns="c555d4b5-6fe9-40bb-b0df-f2e74a9281e9" xsi:nil="true"/>
    <Distribution_Groups xmlns="c555d4b5-6fe9-40bb-b0df-f2e74a9281e9" xsi:nil="true"/>
    <IsNotebookLocked xmlns="c555d4b5-6fe9-40bb-b0df-f2e74a9281e9" xsi:nil="true"/>
    <LMS_Mappings xmlns="c555d4b5-6fe9-40bb-b0df-f2e74a9281e9" xsi:nil="true"/>
    <Is_Collaboration_Space_Locked xmlns="c555d4b5-6fe9-40bb-b0df-f2e74a9281e9" xsi:nil="true"/>
    <FolderType xmlns="c555d4b5-6fe9-40bb-b0df-f2e74a9281e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04090549A26D814F83E60CAAC21D084A" ma:contentTypeVersion="34" ma:contentTypeDescription="Opret et nyt dokument." ma:contentTypeScope="" ma:versionID="be612520ba591fdda0c1661ba3d9cff6">
  <xsd:schema xmlns:xsd="http://www.w3.org/2001/XMLSchema" xmlns:xs="http://www.w3.org/2001/XMLSchema" xmlns:p="http://schemas.microsoft.com/office/2006/metadata/properties" xmlns:ns3="d141455b-61cd-460b-b72a-08593ae9c0ae" xmlns:ns4="c555d4b5-6fe9-40bb-b0df-f2e74a9281e9" targetNamespace="http://schemas.microsoft.com/office/2006/metadata/properties" ma:root="true" ma:fieldsID="48a5b4700b48d2a124d11fd7fa592f80" ns3:_="" ns4:_="">
    <xsd:import namespace="d141455b-61cd-460b-b72a-08593ae9c0ae"/>
    <xsd:import namespace="c555d4b5-6fe9-40bb-b0df-f2e74a9281e9"/>
    <xsd:element name="properties">
      <xsd:complexType>
        <xsd:sequence>
          <xsd:element name="documentManagement">
            <xsd:complexType>
              <xsd:all>
                <xsd:element ref="ns3:SharedWithUsers" minOccurs="0"/>
                <xsd:element ref="ns3:SharedWithDetails" minOccurs="0"/>
                <xsd:element ref="ns3:SharingHintHash"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CultureName" minOccurs="0"/>
                <xsd:element ref="ns4:Has_Teacher_Only_SectionGroup" minOccurs="0"/>
                <xsd:element ref="ns4:Is_Collaboration_Space_Locked" minOccurs="0"/>
                <xsd:element ref="ns4:MediaServiceMetadata" minOccurs="0"/>
                <xsd:element ref="ns4:MediaServiceFastMetadata" minOccurs="0"/>
                <xsd:element ref="ns4:Templates" minOccurs="0"/>
                <xsd:element ref="ns4:Self_Registration_Enabled0" minOccurs="0"/>
                <xsd:element ref="ns4:TeamsChannelId" minOccurs="0"/>
                <xsd:element ref="ns4:IsNotebookLocked" minOccurs="0"/>
                <xsd:element ref="ns4:MediaServiceAutoTags" minOccurs="0"/>
                <xsd:element ref="ns4:MediaServiceOCR" minOccurs="0"/>
                <xsd:element ref="ns4:MediaServiceDateTaken" minOccurs="0"/>
                <xsd:element ref="ns4:MediaServiceLocation" minOccurs="0"/>
                <xsd:element ref="ns4:Math_Settings" minOccurs="0"/>
                <xsd:element ref="ns4:Distribution_Groups" minOccurs="0"/>
                <xsd:element ref="ns4:LMS_Mappings"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41455b-61cd-460b-b72a-08593ae9c0ae" elementFormDefault="qualified">
    <xsd:import namespace="http://schemas.microsoft.com/office/2006/documentManagement/types"/>
    <xsd:import namespace="http://schemas.microsoft.com/office/infopath/2007/PartnerControls"/>
    <xsd:element name="SharedWithUsers" ma:index="8" nillable="true" ma:displayName="Del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t med detaljer" ma:description="" ma:internalName="SharedWithDetails" ma:readOnly="true">
      <xsd:simpleType>
        <xsd:restriction base="dms:Note">
          <xsd:maxLength value="255"/>
        </xsd:restriction>
      </xsd:simpleType>
    </xsd:element>
    <xsd:element name="SharingHintHash" ma:index="10" nillable="true" ma:displayName="Hashværdi for deling"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55d4b5-6fe9-40bb-b0df-f2e74a9281e9" elementFormDefault="qualified">
    <xsd:import namespace="http://schemas.microsoft.com/office/2006/documentManagement/types"/>
    <xsd:import namespace="http://schemas.microsoft.com/office/infopath/2007/PartnerControls"/>
    <xsd:element name="NotebookType" ma:index="11" nillable="true" ma:displayName="Notebook Type" ma:internalName="NotebookType">
      <xsd:simpleType>
        <xsd:restriction base="dms:Text"/>
      </xsd:simpleType>
    </xsd:element>
    <xsd:element name="FolderType" ma:index="12" nillable="true" ma:displayName="Folder Type" ma:internalName="FolderType">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4" nillable="true" ma:displayName="Default Section Names" ma:internalName="DefaultSectionNames">
      <xsd:simpleType>
        <xsd:restriction base="dms:Note">
          <xsd:maxLength value="255"/>
        </xsd:restriction>
      </xsd:simpleType>
    </xsd:element>
    <xsd:element name="AppVersion" ma:index="15" nillable="true" ma:displayName="App Version" ma:internalName="AppVersion">
      <xsd:simpleType>
        <xsd:restriction base="dms:Text"/>
      </xsd:simpleType>
    </xsd:element>
    <xsd:element name="Teachers" ma:index="16"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7"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8"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9" nillable="true" ma:displayName="Invited Teachers" ma:internalName="Invited_Teachers">
      <xsd:simpleType>
        <xsd:restriction base="dms:Note">
          <xsd:maxLength value="255"/>
        </xsd:restriction>
      </xsd:simpleType>
    </xsd:element>
    <xsd:element name="Invited_Students" ma:index="20" nillable="true" ma:displayName="Invited Students" ma:internalName="Invited_Students">
      <xsd:simpleType>
        <xsd:restriction base="dms:Note">
          <xsd:maxLength value="255"/>
        </xsd:restriction>
      </xsd:simpleType>
    </xsd:element>
    <xsd:element name="Self_Registration_Enabled" ma:index="21" nillable="true" ma:displayName="Self_Registration_Enabled" ma:internalName="Self_Registration_Enabled">
      <xsd:simpleType>
        <xsd:restriction base="dms:Boolean"/>
      </xsd:simpleType>
    </xsd:element>
    <xsd:element name="CultureName" ma:index="22" nillable="true" ma:displayName="Culture Name" ma:internalName="CultureName">
      <xsd:simpleType>
        <xsd:restriction base="dms:Text"/>
      </xsd:simpleType>
    </xsd:element>
    <xsd:element name="Has_Teacher_Only_SectionGroup" ma:index="23" nillable="true" ma:displayName="Has Teacher Only SectionGroup" ma:internalName="Has_Teacher_Only_SectionGroup">
      <xsd:simpleType>
        <xsd:restriction base="dms:Boolean"/>
      </xsd:simpleType>
    </xsd:element>
    <xsd:element name="Is_Collaboration_Space_Locked" ma:index="24" nillable="true" ma:displayName="Is Collaboration Space Locked" ma:internalName="Is_Collaboration_Space_Locked">
      <xsd:simpleType>
        <xsd:restriction base="dms:Boolean"/>
      </xsd:simpleType>
    </xsd:element>
    <xsd:element name="MediaServiceMetadata" ma:index="25" nillable="true" ma:displayName="MediaServiceMetadata" ma:description="" ma:hidden="true" ma:internalName="MediaServiceMetadata" ma:readOnly="true">
      <xsd:simpleType>
        <xsd:restriction base="dms:Note"/>
      </xsd:simpleType>
    </xsd:element>
    <xsd:element name="MediaServiceFastMetadata" ma:index="26" nillable="true" ma:displayName="MediaServiceFastMetadata" ma:description="" ma:hidden="true" ma:internalName="MediaServiceFastMetadata" ma:readOnly="true">
      <xsd:simpleType>
        <xsd:restriction base="dms:Note"/>
      </xsd:simpleType>
    </xsd:element>
    <xsd:element name="Templates" ma:index="27" nillable="true" ma:displayName="Templates" ma:internalName="Templates">
      <xsd:simpleType>
        <xsd:restriction base="dms:Note">
          <xsd:maxLength value="255"/>
        </xsd:restriction>
      </xsd:simpleType>
    </xsd:element>
    <xsd:element name="Self_Registration_Enabled0" ma:index="28" nillable="true" ma:displayName="Self Registration Enabled" ma:internalName="Self_Registration_Enabled0">
      <xsd:simpleType>
        <xsd:restriction base="dms:Boolean"/>
      </xsd:simpleType>
    </xsd:element>
    <xsd:element name="TeamsChannelId" ma:index="29" nillable="true" ma:displayName="Teams Channel Id" ma:internalName="TeamsChannelId">
      <xsd:simpleType>
        <xsd:restriction base="dms:Text"/>
      </xsd:simpleType>
    </xsd:element>
    <xsd:element name="IsNotebookLocked" ma:index="30" nillable="true" ma:displayName="Is Notebook Locked" ma:internalName="IsNotebookLocked">
      <xsd:simpleType>
        <xsd:restriction base="dms:Boolean"/>
      </xsd:simpleType>
    </xsd:element>
    <xsd:element name="MediaServiceAutoTags" ma:index="31" nillable="true" ma:displayName="Tags" ma:internalName="MediaServiceAutoTags" ma:readOnly="true">
      <xsd:simpleType>
        <xsd:restriction base="dms:Text"/>
      </xsd:simpleType>
    </xsd:element>
    <xsd:element name="MediaServiceOCR" ma:index="32" nillable="true" ma:displayName="Extracted Text" ma:internalName="MediaServiceOCR" ma:readOnly="true">
      <xsd:simpleType>
        <xsd:restriction base="dms:Note">
          <xsd:maxLength value="255"/>
        </xsd:restriction>
      </xsd:simpleType>
    </xsd:element>
    <xsd:element name="MediaServiceDateTaken" ma:index="33" nillable="true" ma:displayName="MediaServiceDateTaken" ma:hidden="true" ma:internalName="MediaServiceDateTaken" ma:readOnly="true">
      <xsd:simpleType>
        <xsd:restriction base="dms:Text"/>
      </xsd:simpleType>
    </xsd:element>
    <xsd:element name="MediaServiceLocation" ma:index="34" nillable="true" ma:displayName="Location" ma:internalName="MediaServiceLocation" ma:readOnly="true">
      <xsd:simpleType>
        <xsd:restriction base="dms:Text"/>
      </xsd:simpleType>
    </xsd:element>
    <xsd:element name="Math_Settings" ma:index="35" nillable="true" ma:displayName="Math Settings" ma:internalName="Math_Settings">
      <xsd:simpleType>
        <xsd:restriction base="dms:Text"/>
      </xsd:simpleType>
    </xsd:element>
    <xsd:element name="Distribution_Groups" ma:index="36" nillable="true" ma:displayName="Distribution Groups" ma:internalName="Distribution_Groups">
      <xsd:simpleType>
        <xsd:restriction base="dms:Note">
          <xsd:maxLength value="255"/>
        </xsd:restriction>
      </xsd:simpleType>
    </xsd:element>
    <xsd:element name="LMS_Mappings" ma:index="37" nillable="true" ma:displayName="LMS Mappings" ma:internalName="LMS_Mappings">
      <xsd:simpleType>
        <xsd:restriction base="dms:Note">
          <xsd:maxLength value="255"/>
        </xsd:restriction>
      </xsd:simpleType>
    </xsd:element>
    <xsd:element name="MediaServiceGenerationTime" ma:index="38" nillable="true" ma:displayName="MediaServiceGenerationTime" ma:hidden="true" ma:internalName="MediaServiceGenerationTime" ma:readOnly="true">
      <xsd:simpleType>
        <xsd:restriction base="dms:Text"/>
      </xsd:simpleType>
    </xsd:element>
    <xsd:element name="MediaServiceEventHashCode" ma:index="39" nillable="true" ma:displayName="MediaServiceEventHashCode" ma:hidden="true" ma:internalName="MediaServiceEventHashCode" ma:readOnly="true">
      <xsd:simpleType>
        <xsd:restriction base="dms:Text"/>
      </xsd:simpleType>
    </xsd:element>
    <xsd:element name="MediaServiceAutoKeyPoints" ma:index="40" nillable="true" ma:displayName="MediaServiceAutoKeyPoints" ma:hidden="true" ma:internalName="MediaServiceAutoKeyPoints" ma:readOnly="true">
      <xsd:simpleType>
        <xsd:restriction base="dms:Note"/>
      </xsd:simpleType>
    </xsd:element>
    <xsd:element name="MediaServiceKeyPoints" ma:index="4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B4CFA8-D76E-412C-B0FD-A53EEE8A7380}">
  <ds:schemaRefs>
    <ds:schemaRef ds:uri="http://schemas.microsoft.com/office/2006/metadata/properties"/>
    <ds:schemaRef ds:uri="http://schemas.microsoft.com/office/infopath/2007/PartnerControls"/>
    <ds:schemaRef ds:uri="c555d4b5-6fe9-40bb-b0df-f2e74a9281e9"/>
  </ds:schemaRefs>
</ds:datastoreItem>
</file>

<file path=customXml/itemProps2.xml><?xml version="1.0" encoding="utf-8"?>
<ds:datastoreItem xmlns:ds="http://schemas.openxmlformats.org/officeDocument/2006/customXml" ds:itemID="{1ADCFE15-4543-4917-87C0-27BF89061557}">
  <ds:schemaRefs>
    <ds:schemaRef ds:uri="http://schemas.microsoft.com/sharepoint/v3/contenttype/forms"/>
  </ds:schemaRefs>
</ds:datastoreItem>
</file>

<file path=customXml/itemProps3.xml><?xml version="1.0" encoding="utf-8"?>
<ds:datastoreItem xmlns:ds="http://schemas.openxmlformats.org/officeDocument/2006/customXml" ds:itemID="{4E222B75-E673-441E-B24E-546DC66838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41455b-61cd-460b-b72a-08593ae9c0ae"/>
    <ds:schemaRef ds:uri="c555d4b5-6fe9-40bb-b0df-f2e74a9281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102</TotalTime>
  <Words>1133</Words>
  <Application>Microsoft Macintosh PowerPoint</Application>
  <PresentationFormat>Widescreen</PresentationFormat>
  <Paragraphs>147</Paragraphs>
  <Slides>14</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14</vt:i4>
      </vt:variant>
    </vt:vector>
  </HeadingPairs>
  <TitlesOfParts>
    <vt:vector size="20" baseType="lpstr">
      <vt:lpstr>Arial</vt:lpstr>
      <vt:lpstr>Calibri</vt:lpstr>
      <vt:lpstr>Calibri Light</vt:lpstr>
      <vt:lpstr>Manuale</vt:lpstr>
      <vt:lpstr>Times New Roman</vt:lpstr>
      <vt:lpstr>Office-tema</vt:lpstr>
      <vt:lpstr>Jesus beder for os</vt:lpstr>
      <vt:lpstr>PowerPoint-præsentation</vt:lpstr>
      <vt:lpstr>PowerPoint-præsentation</vt:lpstr>
      <vt:lpstr>PowerPoint-præsentation</vt:lpstr>
      <vt:lpstr>PowerPoint-præsentation</vt:lpstr>
      <vt:lpstr>PowerPoint-præsentation</vt:lpstr>
      <vt:lpstr>Matt. 26, 36-46</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Anders Gjesing</dc:creator>
  <cp:lastModifiedBy>Microsoft Office-bruger</cp:lastModifiedBy>
  <cp:revision>5</cp:revision>
  <dcterms:created xsi:type="dcterms:W3CDTF">2020-08-08T22:18:16Z</dcterms:created>
  <dcterms:modified xsi:type="dcterms:W3CDTF">2020-08-10T07:26:28Z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0x01010004090549A26D814F83E60CAAC21D084A</vt:lpwstr>
  </property>
</Properties>
</file>