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9" r:id="rId5"/>
  </p:sldIdLst>
  <p:sldSz cx="12192000" cy="6858000"/>
  <p:notesSz cx="6858000" cy="9144000"/>
  <p:custDataLst>
    <p:tags r:id="rId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showGuides="1">
      <p:cViewPr varScale="1">
        <p:scale>
          <a:sx n="94" d="100"/>
          <a:sy n="94" d="100"/>
        </p:scale>
        <p:origin x="76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tags" Target="tags/tag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8/10/20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2"/>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7" name="think-cell Slide" r:id="rId5" imgW="470" imgH="469" progId="TCLayout.ActiveDocument.1">
                  <p:embed/>
                </p:oleObj>
              </mc:Choice>
              <mc:Fallback>
                <p:oleObj name="think-cell Slide" r:id="rId5"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369759"/>
            <a:ext cx="4791301" cy="250268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1071184"/>
            <a:ext cx="4791301" cy="1071121"/>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31" y="107118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360051"/>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107540"/>
            <a:ext cx="4791301" cy="1071121"/>
          </a:xfrm>
        </p:spPr>
        <p:txBody>
          <a:bodyPr>
            <a:noAutofit/>
          </a:bodyPr>
          <a:lstStyle>
            <a:lvl1pPr>
              <a:defRPr sz="1400"/>
            </a:lvl1pPr>
            <a:lvl2pPr>
              <a:defRPr sz="12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a:p>
            <a:pPr lvl="1"/>
            <a:r>
              <a:rPr lang="en-US" dirty="0"/>
              <a:t>Second level</a:t>
            </a:r>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12175"/>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371578"/>
            <a:ext cx="4768651" cy="1704425"/>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400"/>
            </a:lvl1pPr>
            <a:lvl2pPr>
              <a:defRPr sz="12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a:p>
            <a:pPr lvl="0"/>
            <a:endParaRPr lang="en-US" dirty="0"/>
          </a:p>
          <a:p>
            <a:pPr lvl="1"/>
            <a:r>
              <a:rPr lang="en-US" dirty="0"/>
              <a:t>Second level</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867038"/>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4702625"/>
            <a:ext cx="4791301" cy="1479198"/>
          </a:xfrm>
        </p:spPr>
        <p:txBody>
          <a:bodyPr>
            <a:noAutofit/>
          </a:bodyPr>
          <a:lstStyle>
            <a:lvl1pPr>
              <a:defRPr sz="1400"/>
            </a:lvl1pPr>
            <a:lvl2pPr>
              <a:defRPr sz="12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a:p>
            <a:pPr lvl="1"/>
            <a:r>
              <a:rPr lang="en-US" dirty="0"/>
              <a:t>Second level</a:t>
            </a:r>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214175" y="4238696"/>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7" y="1071184"/>
            <a:ext cx="4791301" cy="1071121"/>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360051"/>
            <a:ext cx="4791301" cy="2502683"/>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080480"/>
            <a:ext cx="4791301" cy="109724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359083"/>
            <a:ext cx="4791301" cy="17169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51626" y="4702625"/>
            <a:ext cx="4791301" cy="1475102"/>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57555"/>
            <a:ext cx="9729773" cy="261610"/>
          </a:xfrm>
          <a:prstGeom prst="rect">
            <a:avLst/>
          </a:prstGeom>
          <a:noFill/>
        </p:spPr>
        <p:txBody>
          <a:bodyPr wrap="square" rtlCol="0">
            <a:spAutoFit/>
          </a:bodyPr>
          <a:lstStyle/>
          <a:p>
            <a:r>
              <a:rPr lang="da-DK" sz="1050" i="1" dirty="0"/>
              <a:t>HØJNÆSKIRKEN – HØJNÆSVEJ 60 – RØDOVRE – WWW.KRISTENTF.DK </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8/10/20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4F2ABE1E-FC35-4A90-A92B-562F29CAEAF9}"/>
              </a:ext>
            </a:extLst>
          </p:cNvPr>
          <p:cNvGraphicFramePr>
            <a:graphicFrameLocks noChangeAspect="1"/>
          </p:cNvGraphicFramePr>
          <p:nvPr>
            <p:custDataLst>
              <p:tags r:id="rId2"/>
            </p:custDataLst>
            <p:extLst>
              <p:ext uri="{D42A27DB-BD31-4B8C-83A1-F6EECF244321}">
                <p14:modId xmlns:p14="http://schemas.microsoft.com/office/powerpoint/2010/main" val="27672647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51"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4F2ABE1E-FC35-4A90-A92B-562F29CAEAF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40F6E74-6A4D-431F-BA73-3535E3FD70B0}"/>
              </a:ext>
            </a:extLst>
          </p:cNvPr>
          <p:cNvSpPr>
            <a:spLocks noGrp="1"/>
          </p:cNvSpPr>
          <p:nvPr>
            <p:ph type="title"/>
          </p:nvPr>
        </p:nvSpPr>
        <p:spPr>
          <a:xfrm>
            <a:off x="2245521" y="231045"/>
            <a:ext cx="7660479" cy="507298"/>
          </a:xfrm>
        </p:spPr>
        <p:txBody>
          <a:bodyPr/>
          <a:lstStyle/>
          <a:p>
            <a:r>
              <a:rPr lang="da-DK" sz="2300" dirty="0"/>
              <a:t>Jesus beder for os</a:t>
            </a:r>
          </a:p>
        </p:txBody>
      </p:sp>
      <p:sp>
        <p:nvSpPr>
          <p:cNvPr id="3" name="Text Placeholder 2">
            <a:extLst>
              <a:ext uri="{FF2B5EF4-FFF2-40B4-BE49-F238E27FC236}">
                <a16:creationId xmlns:a16="http://schemas.microsoft.com/office/drawing/2014/main" id="{32DCC025-D59F-4502-BB8B-94022A6B8EEB}"/>
              </a:ext>
            </a:extLst>
          </p:cNvPr>
          <p:cNvSpPr>
            <a:spLocks noGrp="1"/>
          </p:cNvSpPr>
          <p:nvPr>
            <p:ph type="body" sz="half" idx="2"/>
          </p:nvPr>
        </p:nvSpPr>
        <p:spPr>
          <a:xfrm>
            <a:off x="2275702" y="2383736"/>
            <a:ext cx="4791304" cy="2493064"/>
          </a:xfrm>
        </p:spPr>
        <p:txBody>
          <a:bodyPr>
            <a:noAutofit/>
          </a:bodyPr>
          <a:lstStyle/>
          <a:p>
            <a:r>
              <a:rPr lang="da-DK" sz="1000" dirty="0"/>
              <a:t>1.Jesus beder for Peter, da han forudsiger hans fornægtelse</a:t>
            </a:r>
          </a:p>
          <a:p>
            <a:r>
              <a:rPr lang="da-DK" sz="1000" dirty="0"/>
              <a:t>2.Jesus beder for dine bødler på korset. </a:t>
            </a:r>
          </a:p>
          <a:p>
            <a:r>
              <a:rPr lang="da-DK" sz="1000" dirty="0"/>
              <a:t>3.Jesus beder for sine disciple.</a:t>
            </a:r>
          </a:p>
          <a:p>
            <a:r>
              <a:rPr lang="da-DK" sz="1000" dirty="0"/>
              <a:t>4. Jesus tager til </a:t>
            </a:r>
            <a:r>
              <a:rPr lang="da-DK" sz="1000" dirty="0" err="1"/>
              <a:t>Getsemane</a:t>
            </a:r>
            <a:r>
              <a:rPr lang="da-DK" sz="1000" dirty="0"/>
              <a:t> have for at bede med sine disciple. </a:t>
            </a:r>
          </a:p>
          <a:p>
            <a:r>
              <a:rPr lang="da-DK" sz="1000" dirty="0"/>
              <a:t>Jesus gribes af angst og stor sorg og beder Peter, Jakob og Johannes om at våge med sig, mens han går afsides for at bede.  Tre gange går han ud for at bede og tre gange finder han sovende, Disciplene svigter Jesus, men Jesus kæmper mod sin angst i kærlighed til sin skabning og lydighed til sin far.  </a:t>
            </a:r>
          </a:p>
        </p:txBody>
      </p:sp>
      <p:sp>
        <p:nvSpPr>
          <p:cNvPr id="4" name="Text Placeholder 3">
            <a:extLst>
              <a:ext uri="{FF2B5EF4-FFF2-40B4-BE49-F238E27FC236}">
                <a16:creationId xmlns:a16="http://schemas.microsoft.com/office/drawing/2014/main" id="{9B63E0D4-EC35-4F1A-A6E4-641676384466}"/>
              </a:ext>
            </a:extLst>
          </p:cNvPr>
          <p:cNvSpPr>
            <a:spLocks noGrp="1"/>
          </p:cNvSpPr>
          <p:nvPr>
            <p:ph type="body" sz="quarter" idx="13"/>
          </p:nvPr>
        </p:nvSpPr>
        <p:spPr/>
        <p:txBody>
          <a:bodyPr/>
          <a:lstStyle/>
          <a:p>
            <a:r>
              <a:rPr lang="da-DK" sz="900" dirty="0">
                <a:solidFill>
                  <a:schemeClr val="tx1"/>
                </a:solidFill>
              </a:rPr>
              <a:t>1. ”Men jeg bad for dig for at din tro ikke skal svigte” Luk. 22,31</a:t>
            </a:r>
          </a:p>
          <a:p>
            <a:r>
              <a:rPr lang="da-DK"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 ”Fader tilgiv dem, for de ved ikke, hvad de gør!” Luk 23,34</a:t>
            </a:r>
          </a:p>
          <a:p>
            <a:r>
              <a:rPr lang="da-DK" sz="900" dirty="0">
                <a:solidFill>
                  <a:schemeClr val="tx1"/>
                </a:solidFill>
              </a:rPr>
              <a:t>3. ”</a:t>
            </a:r>
            <a:r>
              <a:rPr lang="da-DK" sz="9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den kærlighed, du har elsket mig med, skal være i dem, og jeg i dem.” Joh.17,26</a:t>
            </a:r>
            <a:endParaRPr lang="da-DK" sz="900" dirty="0">
              <a:solidFill>
                <a:schemeClr val="tx1"/>
              </a:solidFill>
            </a:endParaRPr>
          </a:p>
          <a:p>
            <a:r>
              <a:rPr lang="da-DK" sz="900" dirty="0">
                <a:solidFill>
                  <a:schemeClr val="tx1"/>
                </a:solidFill>
              </a:rPr>
              <a:t>4. Matt, 26, 36-46</a:t>
            </a:r>
          </a:p>
        </p:txBody>
      </p:sp>
      <p:sp>
        <p:nvSpPr>
          <p:cNvPr id="5" name="Text Placeholder 4">
            <a:extLst>
              <a:ext uri="{FF2B5EF4-FFF2-40B4-BE49-F238E27FC236}">
                <a16:creationId xmlns:a16="http://schemas.microsoft.com/office/drawing/2014/main" id="{93E60D80-B622-4C30-ACD3-75721B62CCFD}"/>
              </a:ext>
            </a:extLst>
          </p:cNvPr>
          <p:cNvSpPr>
            <a:spLocks noGrp="1"/>
          </p:cNvSpPr>
          <p:nvPr>
            <p:ph type="body" sz="quarter" idx="14"/>
          </p:nvPr>
        </p:nvSpPr>
        <p:spPr>
          <a:xfrm>
            <a:off x="2275702" y="5107540"/>
            <a:ext cx="4791301" cy="1071121"/>
          </a:xfrm>
        </p:spPr>
        <p:txBody>
          <a:bodyPr/>
          <a:lstStyle/>
          <a:p>
            <a:pPr marL="0" indent="0">
              <a:buNone/>
            </a:pPr>
            <a:r>
              <a:rPr lang="da-DK" sz="1100" dirty="0"/>
              <a:t>Han kæmpede for sine disciples og hele verdens frelse i </a:t>
            </a:r>
            <a:r>
              <a:rPr lang="da-DK" sz="1100" dirty="0" err="1"/>
              <a:t>Getsemane</a:t>
            </a:r>
            <a:r>
              <a:rPr lang="da-DK" sz="1100" dirty="0"/>
              <a:t> have, selvom disciplene svigtede ham.</a:t>
            </a:r>
          </a:p>
          <a:p>
            <a:pPr marL="0" indent="0">
              <a:buNone/>
            </a:pPr>
            <a:r>
              <a:rPr lang="da-DK" sz="1100" dirty="0"/>
              <a:t>Jesus lever for altid og går i forbøn for os.</a:t>
            </a:r>
          </a:p>
          <a:p>
            <a:pPr marL="0" indent="0">
              <a:buNone/>
            </a:pPr>
            <a:r>
              <a:rPr lang="da-DK" sz="1100" dirty="0"/>
              <a:t>Når vi beder for hinanden, udbreder vi Guds kærlighed.</a:t>
            </a:r>
          </a:p>
        </p:txBody>
      </p:sp>
      <p:sp>
        <p:nvSpPr>
          <p:cNvPr id="6" name="Text Placeholder 5">
            <a:extLst>
              <a:ext uri="{FF2B5EF4-FFF2-40B4-BE49-F238E27FC236}">
                <a16:creationId xmlns:a16="http://schemas.microsoft.com/office/drawing/2014/main" id="{CD995B05-EC0D-47EB-8EF3-6BE25045837B}"/>
              </a:ext>
            </a:extLst>
          </p:cNvPr>
          <p:cNvSpPr>
            <a:spLocks noGrp="1"/>
          </p:cNvSpPr>
          <p:nvPr>
            <p:ph type="body" sz="quarter" idx="15"/>
          </p:nvPr>
        </p:nvSpPr>
        <p:spPr>
          <a:xfrm>
            <a:off x="7236825" y="2404278"/>
            <a:ext cx="4794777" cy="2185806"/>
          </a:xfrm>
        </p:spPr>
        <p:txBody>
          <a:bodyPr/>
          <a:lstStyle/>
          <a:p>
            <a:r>
              <a:rPr lang="da-DK" sz="900" dirty="0"/>
              <a:t>Hvordan oplever du at ”ånden er rede, men kødet er skrøbeligt” i dit eget liv?</a:t>
            </a:r>
          </a:p>
          <a:p>
            <a:r>
              <a:rPr lang="da-DK" sz="900" dirty="0"/>
              <a:t>Læs Esajas 53 og tal om, hvordan Jesu skrøbelighed kommer til udtryk. Hvilken betydning har dette for dig?</a:t>
            </a:r>
          </a:p>
          <a:p>
            <a:r>
              <a:rPr lang="da-DK" sz="900" dirty="0"/>
              <a:t>Fra Lukas hører vi, at disciplene ikke vidste, hvad de skulle sige til Jesus, da de vågnede efter at været faldet i søvn. Oplever du også ikke at vide, hvad du skal sige til Jesus? Hvorfor? Læs Rom 8,26-27?? Og grund over udtrykket ”uudsigelige sukke”.</a:t>
            </a:r>
          </a:p>
        </p:txBody>
      </p:sp>
      <p:sp>
        <p:nvSpPr>
          <p:cNvPr id="7" name="Text Placeholder 6">
            <a:extLst>
              <a:ext uri="{FF2B5EF4-FFF2-40B4-BE49-F238E27FC236}">
                <a16:creationId xmlns:a16="http://schemas.microsoft.com/office/drawing/2014/main" id="{9352954E-F7CA-466E-9B7A-38F723224129}"/>
              </a:ext>
            </a:extLst>
          </p:cNvPr>
          <p:cNvSpPr>
            <a:spLocks noGrp="1"/>
          </p:cNvSpPr>
          <p:nvPr>
            <p:ph type="body" sz="quarter" idx="16"/>
          </p:nvPr>
        </p:nvSpPr>
        <p:spPr>
          <a:xfrm>
            <a:off x="7240301" y="4702625"/>
            <a:ext cx="4791301" cy="1479198"/>
          </a:xfrm>
        </p:spPr>
        <p:txBody>
          <a:bodyPr/>
          <a:lstStyle/>
          <a:p>
            <a:r>
              <a:rPr lang="da-DK" sz="1100" dirty="0"/>
              <a:t>Vælg et ovenstående vers og brug tid på at grunde over det. </a:t>
            </a:r>
          </a:p>
          <a:p>
            <a:r>
              <a:rPr lang="da-DK" sz="1100" dirty="0"/>
              <a:t>Bed for dem, som beder for dig.</a:t>
            </a:r>
          </a:p>
        </p:txBody>
      </p:sp>
      <p:sp>
        <p:nvSpPr>
          <p:cNvPr id="9" name="TextBox 8">
            <a:extLst>
              <a:ext uri="{FF2B5EF4-FFF2-40B4-BE49-F238E27FC236}">
                <a16:creationId xmlns:a16="http://schemas.microsoft.com/office/drawing/2014/main" id="{5E7803F5-6891-BD45-A643-E1B43C0AB861}"/>
              </a:ext>
            </a:extLst>
          </p:cNvPr>
          <p:cNvSpPr txBox="1"/>
          <p:nvPr/>
        </p:nvSpPr>
        <p:spPr>
          <a:xfrm>
            <a:off x="12107333" y="-2810933"/>
            <a:ext cx="184731" cy="369332"/>
          </a:xfrm>
          <a:prstGeom prst="rect">
            <a:avLst/>
          </a:prstGeom>
          <a:noFill/>
        </p:spPr>
        <p:txBody>
          <a:bodyPr wrap="none" rtlCol="0">
            <a:spAutoFit/>
          </a:bodyPr>
          <a:lstStyle/>
          <a:p>
            <a:endParaRPr lang="da-DK"/>
          </a:p>
        </p:txBody>
      </p:sp>
      <p:sp>
        <p:nvSpPr>
          <p:cNvPr id="10" name="Tekstfelt 9">
            <a:extLst>
              <a:ext uri="{FF2B5EF4-FFF2-40B4-BE49-F238E27FC236}">
                <a16:creationId xmlns:a16="http://schemas.microsoft.com/office/drawing/2014/main" id="{55C912E7-263A-1242-8E5A-A6DF1EA11F72}"/>
              </a:ext>
            </a:extLst>
          </p:cNvPr>
          <p:cNvSpPr txBox="1"/>
          <p:nvPr/>
        </p:nvSpPr>
        <p:spPr>
          <a:xfrm>
            <a:off x="4490113" y="4735773"/>
            <a:ext cx="184731" cy="369332"/>
          </a:xfrm>
          <a:prstGeom prst="rect">
            <a:avLst/>
          </a:prstGeom>
          <a:noFill/>
        </p:spPr>
        <p:txBody>
          <a:bodyPr wrap="none" rtlCol="0">
            <a:spAutoFit/>
          </a:bodyPr>
          <a:lstStyle/>
          <a:p>
            <a:endParaRPr lang="da-DK"/>
          </a:p>
        </p:txBody>
      </p:sp>
    </p:spTree>
    <p:extLst>
      <p:ext uri="{BB962C8B-B14F-4D97-AF65-F5344CB8AC3E}">
        <p14:creationId xmlns:p14="http://schemas.microsoft.com/office/powerpoint/2010/main" val="25881634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79041F01970F4F9C195E4A09200585" ma:contentTypeVersion="8" ma:contentTypeDescription="Create a new document." ma:contentTypeScope="" ma:versionID="7b46b509a5a21efcb40e6d57fb7a2491">
  <xsd:schema xmlns:xsd="http://www.w3.org/2001/XMLSchema" xmlns:xs="http://www.w3.org/2001/XMLSchema" xmlns:p="http://schemas.microsoft.com/office/2006/metadata/properties" xmlns:ns3="83b4fc67-7e4d-4af3-b66e-0e0e8a1422f6" targetNamespace="http://schemas.microsoft.com/office/2006/metadata/properties" ma:root="true" ma:fieldsID="d6e3a14842ab5b654d6f106679d6b50c" ns3:_="">
    <xsd:import namespace="83b4fc67-7e4d-4af3-b66e-0e0e8a1422f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b4fc67-7e4d-4af3-b66e-0e0e8a1422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68EB455-CDDE-4E54-9928-BA67DD5BD69D}">
  <ds:schemaRefs>
    <ds:schemaRef ds:uri="http://schemas.microsoft.com/sharepoint/v3/contenttype/forms"/>
  </ds:schemaRefs>
</ds:datastoreItem>
</file>

<file path=customXml/itemProps2.xml><?xml version="1.0" encoding="utf-8"?>
<ds:datastoreItem xmlns:ds="http://schemas.openxmlformats.org/officeDocument/2006/customXml" ds:itemID="{0EECC0DA-63BF-4B80-9523-72745E560A0A}">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413AB7AB-B811-446C-8BE5-74959CBBD072}">
  <ds:schemaRefs>
    <ds:schemaRef ds:uri="http://schemas.microsoft.com/office/2006/metadata/contentType"/>
    <ds:schemaRef ds:uri="http://schemas.microsoft.com/office/2006/metadata/properties/metaAttributes"/>
    <ds:schemaRef ds:uri="http://www.w3.org/2000/xmlns/"/>
    <ds:schemaRef ds:uri="http://www.w3.org/2001/XMLSchema"/>
    <ds:schemaRef ds:uri="83b4fc67-7e4d-4af3-b66e-0e0e8a1422f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1947</TotalTime>
  <Words>338</Words>
  <Application>Microsoft Macintosh PowerPoint</Application>
  <PresentationFormat>Widescreen</PresentationFormat>
  <Paragraphs>18</Paragraphs>
  <Slides>1</Slides>
  <Notes>0</Notes>
  <HiddenSlides>0</HiddenSlides>
  <MMClips>0</MMClips>
  <ScaleCrop>false</ScaleCrop>
  <HeadingPairs>
    <vt:vector size="8" baseType="variant">
      <vt:variant>
        <vt:lpstr>Benyttede skrifttyper</vt:lpstr>
      </vt:variant>
      <vt:variant>
        <vt:i4>5</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8" baseType="lpstr">
      <vt:lpstr>Calibri</vt:lpstr>
      <vt:lpstr>Century Gothic</vt:lpstr>
      <vt:lpstr>Times New Roman</vt:lpstr>
      <vt:lpstr>Verdana</vt:lpstr>
      <vt:lpstr>Wingdings 3</vt:lpstr>
      <vt:lpstr>Wisp</vt:lpstr>
      <vt:lpstr>think-cell Slide</vt:lpstr>
      <vt:lpstr>Jesus beder for os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Microsoft Office-bruger</cp:lastModifiedBy>
  <cp:revision>120</cp:revision>
  <dcterms:created xsi:type="dcterms:W3CDTF">2019-08-19T18:08:22Z</dcterms:created>
  <dcterms:modified xsi:type="dcterms:W3CDTF">2020-08-10T07:27:05Z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0x010100E379041F01970F4F9C195E4A09200585</vt:lpwstr>
  </property>
</Properties>
</file>