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2"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11/23/20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5"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Åndeligt sundhedstjek imod lovløshed</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4" y="2121562"/>
            <a:ext cx="4791301" cy="2745789"/>
          </a:xfrm>
        </p:spPr>
        <p:txBody>
          <a:bodyPr>
            <a:normAutofit fontScale="92500" lnSpcReduction="10000"/>
          </a:bodyPr>
          <a:lstStyle/>
          <a:p>
            <a:r>
              <a:rPr lang="da-DK" dirty="0"/>
              <a:t>I Jesu tale på Oliebjerget (Mt.24) advarer han om den åndelige modstand, der vil angribe os, hans disciple. En af disse angreb er </a:t>
            </a:r>
            <a:r>
              <a:rPr lang="da-DK" i="1" dirty="0"/>
              <a:t>lovløshed,</a:t>
            </a:r>
            <a:r>
              <a:rPr lang="da-DK" dirty="0"/>
              <a:t> Bibelens stærkeste ord for synd. Det er en tilstand hvor man afviser og foragter Guds ret til at styre ens liv. Jesus kalder sine disciple til at </a:t>
            </a:r>
            <a:r>
              <a:rPr lang="da-DK" i="1" dirty="0"/>
              <a:t>”holde ud”</a:t>
            </a:r>
            <a:r>
              <a:rPr lang="da-DK" dirty="0"/>
              <a:t> imod lovløshed og Bibelen viser hvordan vi gør dette. Først, hjælper Gud os til at diagnosticere lovløshedens tilstedeværelse, igennem vores samvittighed, igennem Bibelens moralske lære og igennem Helligåndens tale i os. Derefter anviser Han vores kur. 1) Vi skal acceptere Guds dom, når han afslører lovløshed i vores liv. 2) Vi skal overgive vores liv til Jesus og modtage hans frelsende renselse for al lovløshed i vores liv. 3) Vi skal bede Helligånden fylde os med sit fornyende og forvandlende liv. 4) Vi skal lade Gud hjælpe os til at elske Ham af hele vores hjerte og vores næste som os selv både i gerninger og ord.</a:t>
            </a:r>
            <a:br>
              <a:rPr lang="da-DK" dirty="0"/>
            </a:br>
            <a:r>
              <a:rPr lang="da-DK" dirty="0"/>
              <a:t>Hver gang vi hengiver os til Jesus, som vores frelsende Gud og giver ham, som Herre, retten til at styre vores liv, sikrer han at vi svage disciple kan </a:t>
            </a:r>
            <a:r>
              <a:rPr lang="da-DK" i="1" dirty="0"/>
              <a:t>holde ud</a:t>
            </a:r>
            <a:r>
              <a:rPr lang="da-DK" dirty="0"/>
              <a:t> og </a:t>
            </a:r>
            <a:r>
              <a:rPr lang="da-DK" i="1" dirty="0"/>
              <a:t>sejre</a:t>
            </a:r>
            <a:r>
              <a:rPr lang="da-DK" dirty="0"/>
              <a:t> over alle livets fristelser og trængsler. </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i="1" dirty="0"/>
              <a:t>Og fordi lovløsheden tager overhånd, skal kærligheden blive kold hos de fleste.</a:t>
            </a:r>
            <a:r>
              <a:rPr lang="da-DK" sz="1200" dirty="0"/>
              <a:t> Mt.24:12</a:t>
            </a:r>
            <a:br>
              <a:rPr lang="da-DK" dirty="0"/>
            </a:br>
            <a:endParaRPr lang="da-DK" dirty="0"/>
          </a:p>
          <a:p>
            <a:r>
              <a:rPr lang="da-DK" dirty="0"/>
              <a:t>Læs også Matthæus 24:9-13; 22:37-40</a:t>
            </a:r>
            <a:br>
              <a:rPr lang="da-DK" dirty="0"/>
            </a:br>
            <a:endParaRPr lang="da-DK" sz="1200" dirty="0"/>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sz="1200" dirty="0"/>
              <a:t>Lad Gud ransage dig for al spirende oprør imod hans vilje</a:t>
            </a:r>
          </a:p>
          <a:p>
            <a:r>
              <a:rPr lang="da-DK" dirty="0"/>
              <a:t>Omvend dig, bekend, bed om tilgivelse og slip alt oprør</a:t>
            </a:r>
          </a:p>
          <a:p>
            <a:r>
              <a:rPr lang="da-DK" dirty="0"/>
              <a:t>Bliv fyldt med hans renselse og genopretende kraft</a:t>
            </a:r>
          </a:p>
          <a:p>
            <a:r>
              <a:rPr lang="da-DK" dirty="0"/>
              <a:t>Tjen Gud og andre igennem hans kraft og glæde </a:t>
            </a:r>
            <a:endParaRPr lang="da-DK" sz="1200" dirty="0"/>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dirty="0"/>
              <a:t>Hvordan mærker du at syndens natur i dig, skubber dig imod lovløshed?</a:t>
            </a:r>
          </a:p>
          <a:p>
            <a:r>
              <a:rPr lang="da-DK" dirty="0"/>
              <a:t>Hvordan har Gud hjulpet dig til at identificere lovløshed i dit liv? (Fx Samvittighed, Bibelens lære, Helligåndens tale)</a:t>
            </a:r>
          </a:p>
          <a:p>
            <a:r>
              <a:rPr lang="da-DK" dirty="0"/>
              <a:t>Hvordan hjælper Gud dig, til at gøre op med lovløshed? </a:t>
            </a:r>
          </a:p>
          <a:p>
            <a:r>
              <a:rPr lang="da-DK" dirty="0"/>
              <a:t>Beskriv glæden og friheden ved at følge og tjene Jesus </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dirty="0"/>
              <a:t>Bed for vores missionærer i Myanmar, Nord Afrika, Panama, Colombia og igennem Operation Mission</a:t>
            </a:r>
          </a:p>
          <a:p>
            <a:r>
              <a:rPr lang="da-DK" sz="1200" dirty="0"/>
              <a:t>Bed om at julepose uddelingen giver anledninger til at tale om Jesus med folk i Rødovre og åbner troen på ham</a:t>
            </a:r>
          </a:p>
          <a:p>
            <a:endParaRPr lang="da-DK" sz="1200" dirty="0"/>
          </a:p>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Brug en tid dagligt, hvor du lader Gud ransage dine tanker, ord og handlinger. Bed ham rense dig. Bed ham hjælpe dig med at slippe al oprør mod hans vilje i dit liv</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433</TotalTime>
  <Words>435</Words>
  <Application>Microsoft Macintosh PowerPoint</Application>
  <PresentationFormat>Widescreen</PresentationFormat>
  <Paragraphs>15</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Åndeligt sundhedstjek imod lovløshed</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33</cp:revision>
  <dcterms:created xsi:type="dcterms:W3CDTF">2019-08-19T18:08:22Z</dcterms:created>
  <dcterms:modified xsi:type="dcterms:W3CDTF">2020-11-23T16:37:53Z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