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Override PartName="/ppt/notesSlides/notesSlide3.xml" ContentType="application/vnd.openxmlformats-officedocument.presentationml.notes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notesSlides/notesSlide7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6" r:id="rId3"/>
    <p:sldId id="268" r:id="rId4"/>
    <p:sldId id="258" r:id="rId5"/>
    <p:sldId id="267" r:id="rId6"/>
    <p:sldId id="259" r:id="rId7"/>
    <p:sldId id="260" r:id="rId8"/>
    <p:sldId id="261" r:id="rId9"/>
    <p:sldId id="262" r:id="rId10"/>
    <p:sldId id="263" r:id="rId11"/>
    <p:sldId id="265" r:id="rId12"/>
    <p:sldId id="264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80" d="100"/>
          <a:sy n="180" d="100"/>
        </p:scale>
        <p:origin x="-288" y="-1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C9D0D-4BB2-4229-9FCA-5B9D67A6A344}" type="datetimeFigureOut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3BC59-2303-4F2A-9E41-A41217623DA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168578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72261-C82F-4FF3-9A8A-4CE7FFA4C12C}" type="datetimeFigureOut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6FD83-215D-40CB-983B-132C6FD84BE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55501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6FD83-215D-40CB-983B-132C6FD84BE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766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6FD83-215D-40CB-983B-132C6FD84BE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7665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6FD83-215D-40CB-983B-132C6FD84BE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7665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6FD83-215D-40CB-983B-132C6FD84BE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7665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6FD83-215D-40CB-983B-132C6FD84BE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7665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6FD83-215D-40CB-983B-132C6FD84BE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7665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6FD83-215D-40CB-983B-132C6FD84BE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7665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6FD83-215D-40CB-983B-132C6FD84BEC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7665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6FD83-215D-40CB-983B-132C6FD84BEC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766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376EE-B54E-4C22-AA03-24671F61E01B}" type="datetime1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37696A08-DDF2-4FF0-A943-ECED97A99BA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89738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DE38B-8794-47AF-BC92-EF75D64121AB}" type="datetime1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5004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059B-CA04-4841-823F-10B7ABCE989E}" type="datetime1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80129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AA84E-CF85-4F1C-882F-B0C7A57C238B}" type="datetime1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37696A08-DDF2-4FF0-A943-ECED97A99BA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3871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6EDD-E281-4E63-8C88-7743D6CFC608}" type="datetime1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15219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23D3C-256A-4029-9608-BE1BFB63916E}" type="datetime1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9538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BB81-16E0-463E-A12A-A89EE7834BE0}" type="datetime1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52122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18CD-4FC8-4BED-8171-9D6456AFDD3B}" type="datetime1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7490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5A67-1958-438B-9E70-3D0A7592D2E1}" type="datetime1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70224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628AA-F607-4EE5-A4AE-73F2B67A5632}" type="datetime1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26188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6C549-16FB-4EE4-9E44-4E72F32C80FD}" type="datetime1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32842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C3C9A-DE35-4786-834E-FCF5A11146BF}" type="datetime1">
              <a:rPr lang="en-US" smtClean="0"/>
              <a:pPr/>
              <a:t>05/09/15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96A08-DDF2-4FF0-A943-ECED97A99BA9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9685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da-DK" sz="4800" dirty="0" smtClean="0"/>
              <a:t>Galaterne 1-2</a:t>
            </a:r>
            <a:br>
              <a:rPr lang="da-DK" sz="4800" dirty="0" smtClean="0"/>
            </a:br>
            <a:r>
              <a:rPr lang="da-DK" sz="4800" dirty="0" smtClean="0"/>
              <a:t>Nåde og Fred fra Gud</a:t>
            </a:r>
            <a:endParaRPr lang="en-US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z="1600" smtClean="0"/>
              <a:pPr/>
              <a:t>1</a:t>
            </a:fld>
            <a:endParaRPr lang="en-US" sz="16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662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3518"/>
            <a:ext cx="8229600" cy="411110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da-DK" sz="2400" b="1" dirty="0" smtClean="0"/>
              <a:t>2.19</a:t>
            </a:r>
            <a:r>
              <a:rPr lang="da-DK" sz="2400" dirty="0" smtClean="0"/>
              <a:t>	For </a:t>
            </a:r>
            <a:r>
              <a:rPr lang="da-DK" sz="2400" dirty="0" smtClean="0"/>
              <a:t>jeg er ved loven død for loven for at leve for Gud. Jeg</a:t>
            </a:r>
            <a:r>
              <a:rPr lang="da-DK" sz="2400" dirty="0" smtClean="0"/>
              <a:t> 	er </a:t>
            </a:r>
            <a:r>
              <a:rPr lang="da-DK" sz="2400" dirty="0" smtClean="0"/>
              <a:t>korsfæstet med Kristus. </a:t>
            </a:r>
          </a:p>
          <a:p>
            <a:pPr>
              <a:buNone/>
            </a:pPr>
            <a:r>
              <a:rPr lang="da-DK" sz="2400" b="1" dirty="0" smtClean="0"/>
              <a:t>20	</a:t>
            </a:r>
            <a:r>
              <a:rPr lang="da-DK" sz="2400" dirty="0" smtClean="0"/>
              <a:t>	</a:t>
            </a:r>
            <a:r>
              <a:rPr lang="da-DK" sz="2400" dirty="0" smtClean="0"/>
              <a:t>Jeg lever ikke mere selv, men Kristus lever i mig, og mit liv</a:t>
            </a:r>
            <a:r>
              <a:rPr lang="da-DK" sz="2400" dirty="0" smtClean="0"/>
              <a:t> 	her </a:t>
            </a:r>
            <a:r>
              <a:rPr lang="da-DK" sz="2400" dirty="0" smtClean="0"/>
              <a:t>på jorden lever jeg i troen på Guds søn, der elskede</a:t>
            </a:r>
            <a:r>
              <a:rPr lang="da-DK" sz="2400" dirty="0" smtClean="0"/>
              <a:t> 	mig </a:t>
            </a:r>
            <a:r>
              <a:rPr lang="da-DK" sz="2400" dirty="0" smtClean="0"/>
              <a:t>og gav sig selv hen for mig. </a:t>
            </a:r>
          </a:p>
          <a:p>
            <a:pPr>
              <a:buNone/>
            </a:pPr>
            <a:r>
              <a:rPr lang="da-DK" sz="2400" b="1" dirty="0" smtClean="0"/>
              <a:t>21</a:t>
            </a:r>
            <a:r>
              <a:rPr lang="da-DK" sz="2400" dirty="0" smtClean="0"/>
              <a:t>		Jeg </a:t>
            </a:r>
            <a:r>
              <a:rPr lang="da-DK" sz="2400" dirty="0" smtClean="0"/>
              <a:t>ophæver ikke Guds nåde, for hvis der kan opnås</a:t>
            </a:r>
            <a:r>
              <a:rPr lang="da-DK" sz="2400" dirty="0" smtClean="0"/>
              <a:t> 	retfærdighed </a:t>
            </a:r>
            <a:r>
              <a:rPr lang="da-DK" sz="2400" dirty="0" smtClean="0"/>
              <a:t>ved loven, er Kristus jo død til ingen nytte.</a:t>
            </a:r>
            <a:endParaRPr lang="da-DK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z="1600" smtClean="0"/>
              <a:pPr/>
              <a:t>10</a:t>
            </a:fld>
            <a:endParaRPr lang="en-US" sz="16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47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3518"/>
            <a:ext cx="8229600" cy="411110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da-DK" sz="2400" b="1" dirty="0" smtClean="0"/>
              <a:t>2.19</a:t>
            </a:r>
            <a:r>
              <a:rPr lang="da-DK" sz="2400" dirty="0" smtClean="0"/>
              <a:t>	For </a:t>
            </a:r>
            <a:r>
              <a:rPr lang="da-DK" sz="2400" b="1" dirty="0" smtClean="0"/>
              <a:t>jeg</a:t>
            </a:r>
            <a:r>
              <a:rPr lang="da-DK" sz="2400" dirty="0" smtClean="0"/>
              <a:t> er ved loven død for loven for at leve for Gud. </a:t>
            </a:r>
            <a:r>
              <a:rPr lang="da-DK" sz="2400" b="1" dirty="0" smtClean="0"/>
              <a:t>Jeg</a:t>
            </a:r>
            <a:r>
              <a:rPr lang="da-DK" sz="2400" dirty="0" smtClean="0"/>
              <a:t> 	er </a:t>
            </a:r>
            <a:r>
              <a:rPr lang="da-DK" sz="2400" dirty="0" smtClean="0"/>
              <a:t>korsfæstet med Kristus. </a:t>
            </a:r>
          </a:p>
          <a:p>
            <a:pPr>
              <a:buNone/>
            </a:pPr>
            <a:r>
              <a:rPr lang="da-DK" sz="2400" b="1" dirty="0" smtClean="0"/>
              <a:t>20	</a:t>
            </a:r>
            <a:r>
              <a:rPr lang="da-DK" sz="2400" dirty="0" smtClean="0"/>
              <a:t>	</a:t>
            </a:r>
            <a:r>
              <a:rPr lang="da-DK" sz="2400" b="1" dirty="0" smtClean="0"/>
              <a:t>Jeg</a:t>
            </a:r>
            <a:r>
              <a:rPr lang="da-DK" sz="2400" dirty="0" smtClean="0"/>
              <a:t> lever ikke mere selv, men Kristus lever i </a:t>
            </a:r>
            <a:r>
              <a:rPr lang="da-DK" sz="2400" b="1" dirty="0" smtClean="0"/>
              <a:t>mig</a:t>
            </a:r>
            <a:r>
              <a:rPr lang="da-DK" sz="2400" dirty="0" smtClean="0"/>
              <a:t>, og </a:t>
            </a:r>
            <a:r>
              <a:rPr lang="da-DK" sz="2400" b="1" dirty="0" smtClean="0"/>
              <a:t>mit</a:t>
            </a:r>
            <a:r>
              <a:rPr lang="da-DK" sz="2400" dirty="0" smtClean="0"/>
              <a:t> liv</a:t>
            </a:r>
            <a:r>
              <a:rPr lang="da-DK" sz="2400" dirty="0" smtClean="0"/>
              <a:t> 	her </a:t>
            </a:r>
            <a:r>
              <a:rPr lang="da-DK" sz="2400" dirty="0" smtClean="0"/>
              <a:t>på jorden lever </a:t>
            </a:r>
            <a:r>
              <a:rPr lang="da-DK" sz="2400" b="1" dirty="0" smtClean="0"/>
              <a:t>jeg</a:t>
            </a:r>
            <a:r>
              <a:rPr lang="da-DK" sz="2400" dirty="0" smtClean="0"/>
              <a:t> i troen på Guds søn, der elskede</a:t>
            </a:r>
            <a:r>
              <a:rPr lang="da-DK" sz="2400" dirty="0" smtClean="0"/>
              <a:t> 	</a:t>
            </a:r>
            <a:r>
              <a:rPr lang="da-DK" sz="2400" b="1" dirty="0" smtClean="0"/>
              <a:t>mig</a:t>
            </a:r>
            <a:r>
              <a:rPr lang="da-DK" sz="2400" dirty="0" smtClean="0"/>
              <a:t> </a:t>
            </a:r>
            <a:r>
              <a:rPr lang="da-DK" sz="2400" dirty="0" smtClean="0"/>
              <a:t>og gav sig selv hen for </a:t>
            </a:r>
            <a:r>
              <a:rPr lang="da-DK" sz="2400" b="1" dirty="0" smtClean="0"/>
              <a:t>mig</a:t>
            </a:r>
            <a:r>
              <a:rPr lang="da-DK" sz="2400" dirty="0" smtClean="0"/>
              <a:t>. </a:t>
            </a:r>
          </a:p>
          <a:p>
            <a:pPr>
              <a:buNone/>
            </a:pPr>
            <a:r>
              <a:rPr lang="da-DK" sz="2400" b="1" dirty="0" smtClean="0"/>
              <a:t>21</a:t>
            </a:r>
            <a:r>
              <a:rPr lang="da-DK" sz="2400" dirty="0" smtClean="0"/>
              <a:t>		</a:t>
            </a:r>
            <a:r>
              <a:rPr lang="da-DK" sz="2400" b="1" dirty="0" smtClean="0"/>
              <a:t>Jeg</a:t>
            </a:r>
            <a:r>
              <a:rPr lang="da-DK" sz="2400" dirty="0" smtClean="0"/>
              <a:t> </a:t>
            </a:r>
            <a:r>
              <a:rPr lang="da-DK" sz="2400" dirty="0" smtClean="0"/>
              <a:t>ophæver ikke Guds nåde, for hvis der kan opnås</a:t>
            </a:r>
            <a:r>
              <a:rPr lang="da-DK" sz="2400" dirty="0" smtClean="0"/>
              <a:t> 	retfærdighed </a:t>
            </a:r>
            <a:r>
              <a:rPr lang="da-DK" sz="2400" dirty="0" smtClean="0"/>
              <a:t>ved loven, er Kristus jo død til ingen nytte.</a:t>
            </a:r>
            <a:endParaRPr lang="da-DK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z="1600" smtClean="0"/>
              <a:pPr/>
              <a:t>11</a:t>
            </a:fld>
            <a:endParaRPr lang="en-US" sz="16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47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3518"/>
            <a:ext cx="8305800" cy="4111105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da-DK" sz="2400" b="1" dirty="0" smtClean="0"/>
              <a:t>1.3		</a:t>
            </a:r>
            <a:r>
              <a:rPr lang="da-DK" sz="2400" dirty="0" smtClean="0"/>
              <a:t>Nåde </a:t>
            </a:r>
            <a:r>
              <a:rPr lang="da-DK" sz="2400" dirty="0" smtClean="0"/>
              <a:t>være med jer og fred fra Gud, vor Fader, og Herren</a:t>
            </a:r>
            <a:r>
              <a:rPr lang="da-DK" sz="2400" dirty="0" smtClean="0"/>
              <a:t> 	Jesus </a:t>
            </a:r>
            <a:r>
              <a:rPr lang="da-DK" sz="2400" dirty="0" smtClean="0"/>
              <a:t>Kristus</a:t>
            </a:r>
            <a:r>
              <a:rPr lang="da-DK" sz="2400" dirty="0" smtClean="0"/>
              <a:t>,</a:t>
            </a:r>
          </a:p>
          <a:p>
            <a:pPr marL="457200" indent="-457200">
              <a:buNone/>
            </a:pPr>
            <a:r>
              <a:rPr lang="da-DK" sz="2400" b="1" dirty="0" smtClean="0"/>
              <a:t>4</a:t>
            </a:r>
            <a:r>
              <a:rPr lang="da-DK" sz="2400" dirty="0" smtClean="0"/>
              <a:t>		som </a:t>
            </a:r>
            <a:r>
              <a:rPr lang="da-DK" sz="2400" dirty="0" smtClean="0"/>
              <a:t>gav sig selv hen for vore synder for at rive os ud af</a:t>
            </a:r>
            <a:r>
              <a:rPr lang="da-DK" sz="2400" dirty="0" smtClean="0"/>
              <a:t> 	den </a:t>
            </a:r>
            <a:r>
              <a:rPr lang="da-DK" sz="2400" dirty="0" smtClean="0"/>
              <a:t>nuværende onde verden, efter Guds, vor Faders,</a:t>
            </a:r>
            <a:r>
              <a:rPr lang="da-DK" sz="2400" dirty="0" smtClean="0"/>
              <a:t> vilje</a:t>
            </a:r>
            <a:r>
              <a:rPr lang="da-DK" sz="2400" dirty="0" smtClean="0"/>
              <a:t>!</a:t>
            </a:r>
            <a:r>
              <a:rPr lang="da-DK" sz="2400" dirty="0" smtClean="0"/>
              <a:t> </a:t>
            </a:r>
            <a:endParaRPr lang="da-DK" sz="2400" b="1" dirty="0" smtClean="0"/>
          </a:p>
          <a:p>
            <a:pPr marL="457200" indent="-457200">
              <a:buNone/>
            </a:pPr>
            <a:r>
              <a:rPr lang="da-DK" sz="2400" b="1" dirty="0" smtClean="0"/>
              <a:t>5</a:t>
            </a:r>
            <a:r>
              <a:rPr lang="da-DK" sz="2400" dirty="0" smtClean="0"/>
              <a:t>		</a:t>
            </a:r>
            <a:r>
              <a:rPr lang="da-DK" sz="2400" b="1" dirty="0" smtClean="0"/>
              <a:t>Ham </a:t>
            </a:r>
            <a:r>
              <a:rPr lang="da-DK" sz="2400" b="1" dirty="0" smtClean="0"/>
              <a:t>være ære i evighedernes evigheder! Amen.</a:t>
            </a:r>
          </a:p>
          <a:p>
            <a:pPr marL="457200" indent="-457200">
              <a:buNone/>
            </a:pPr>
            <a:endParaRPr lang="da-DK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z="1600" smtClean="0"/>
              <a:pPr/>
              <a:t>12</a:t>
            </a:fld>
            <a:endParaRPr lang="en-US" sz="16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47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33350"/>
            <a:ext cx="6680200" cy="4710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33350"/>
            <a:ext cx="6680200" cy="4710063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009" y="514350"/>
            <a:ext cx="1219200" cy="1625600"/>
          </a:xfrm>
          <a:prstGeom prst="rect">
            <a:avLst/>
          </a:prstGeom>
        </p:spPr>
      </p:pic>
      <p:pic>
        <p:nvPicPr>
          <p:cNvPr id="9" name="Billed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5809" y="3181350"/>
            <a:ext cx="1524000" cy="1524000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7809" y="1809750"/>
            <a:ext cx="955191" cy="1417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3518"/>
            <a:ext cx="8305800" cy="411110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da-DK" sz="2400" b="1" dirty="0" smtClean="0"/>
              <a:t>1.1 </a:t>
            </a:r>
            <a:r>
              <a:rPr lang="da-DK" sz="2400" dirty="0" smtClean="0"/>
              <a:t>	Fra </a:t>
            </a:r>
            <a:r>
              <a:rPr lang="da-DK" sz="2400" dirty="0" smtClean="0"/>
              <a:t>Paulus, apostel, ikke fra mennesker, ikke udsendt af et</a:t>
            </a:r>
            <a:r>
              <a:rPr lang="da-DK" sz="2400" dirty="0" smtClean="0"/>
              <a:t> 	menneske</a:t>
            </a:r>
            <a:r>
              <a:rPr lang="da-DK" sz="2400" dirty="0" smtClean="0"/>
              <a:t>, men af Jesus Kristus og Gud Fader, som</a:t>
            </a:r>
            <a:r>
              <a:rPr lang="da-DK" sz="2400" dirty="0" smtClean="0"/>
              <a:t> 	oprejste </a:t>
            </a:r>
            <a:r>
              <a:rPr lang="da-DK" sz="2400" dirty="0" smtClean="0"/>
              <a:t>ham fra de døde,</a:t>
            </a:r>
          </a:p>
          <a:p>
            <a:pPr>
              <a:buNone/>
            </a:pPr>
            <a:r>
              <a:rPr lang="da-DK" sz="2400" b="1" dirty="0" smtClean="0"/>
              <a:t>2</a:t>
            </a:r>
            <a:r>
              <a:rPr lang="da-DK" sz="2400" dirty="0" smtClean="0"/>
              <a:t>  </a:t>
            </a:r>
            <a:r>
              <a:rPr lang="da-DK" sz="2400" dirty="0" smtClean="0"/>
              <a:t>		og </a:t>
            </a:r>
            <a:r>
              <a:rPr lang="da-DK" sz="2400" dirty="0" smtClean="0"/>
              <a:t>alle brødrene, der er hos mig. Til menighederne i</a:t>
            </a:r>
            <a:r>
              <a:rPr lang="da-DK" sz="2400" dirty="0" smtClean="0"/>
              <a:t> 	Galatien</a:t>
            </a:r>
            <a:r>
              <a:rPr lang="da-DK" sz="2400" dirty="0" smtClean="0"/>
              <a:t>.</a:t>
            </a:r>
            <a:endParaRPr lang="da-DK" sz="2400" dirty="0" smtClean="0"/>
          </a:p>
          <a:p>
            <a:pPr marL="457200" indent="-457200">
              <a:buNone/>
            </a:pPr>
            <a:r>
              <a:rPr lang="da-DK" sz="2400" b="1" dirty="0" smtClean="0"/>
              <a:t>3		</a:t>
            </a:r>
            <a:r>
              <a:rPr lang="da-DK" sz="2400" dirty="0" smtClean="0"/>
              <a:t>Nåde </a:t>
            </a:r>
            <a:r>
              <a:rPr lang="da-DK" sz="2400" dirty="0" smtClean="0"/>
              <a:t>være med jer og fred fra Gud, vor Fader, og Herren</a:t>
            </a:r>
            <a:r>
              <a:rPr lang="da-DK" sz="2400" dirty="0" smtClean="0"/>
              <a:t> 	Jesus </a:t>
            </a:r>
            <a:r>
              <a:rPr lang="da-DK" sz="2400" dirty="0" smtClean="0"/>
              <a:t>Kristus</a:t>
            </a:r>
            <a:r>
              <a:rPr lang="da-DK" sz="2400" dirty="0" smtClean="0"/>
              <a:t>,</a:t>
            </a:r>
          </a:p>
          <a:p>
            <a:pPr marL="457200" indent="-457200">
              <a:buNone/>
            </a:pPr>
            <a:r>
              <a:rPr lang="da-DK" sz="2400" b="1" dirty="0" smtClean="0"/>
              <a:t>4</a:t>
            </a:r>
            <a:r>
              <a:rPr lang="da-DK" sz="2400" dirty="0" smtClean="0"/>
              <a:t>		som </a:t>
            </a:r>
            <a:r>
              <a:rPr lang="da-DK" sz="2400" dirty="0" smtClean="0"/>
              <a:t>gav sig selv hen for vore synder for at rive os ud af</a:t>
            </a:r>
            <a:r>
              <a:rPr lang="da-DK" sz="2400" dirty="0" smtClean="0"/>
              <a:t> 	den </a:t>
            </a:r>
            <a:r>
              <a:rPr lang="da-DK" sz="2400" dirty="0" smtClean="0"/>
              <a:t>nuværende onde verden, efter Guds, vor Faders,</a:t>
            </a:r>
            <a:r>
              <a:rPr lang="da-DK" sz="2400" dirty="0" smtClean="0"/>
              <a:t> vilje</a:t>
            </a:r>
            <a:r>
              <a:rPr lang="da-DK" sz="2400" dirty="0" smtClean="0"/>
              <a:t>!</a:t>
            </a:r>
            <a:r>
              <a:rPr lang="da-DK" sz="2400" dirty="0" smtClean="0"/>
              <a:t> </a:t>
            </a:r>
            <a:endParaRPr lang="da-DK" sz="2400" b="1" dirty="0" smtClean="0"/>
          </a:p>
          <a:p>
            <a:pPr marL="457200" indent="-457200">
              <a:buNone/>
            </a:pPr>
            <a:r>
              <a:rPr lang="da-DK" sz="2400" b="1" dirty="0" smtClean="0"/>
              <a:t>5</a:t>
            </a:r>
            <a:r>
              <a:rPr lang="da-DK" sz="2400" dirty="0" smtClean="0"/>
              <a:t>		Ham </a:t>
            </a:r>
            <a:r>
              <a:rPr lang="da-DK" sz="2400" dirty="0" smtClean="0"/>
              <a:t>være ære i evighedernes evigheder! Amen.</a:t>
            </a:r>
          </a:p>
          <a:p>
            <a:pPr marL="457200" indent="-457200">
              <a:buNone/>
            </a:pPr>
            <a:endParaRPr lang="da-DK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z="1600" smtClean="0"/>
              <a:pPr/>
              <a:t>4</a:t>
            </a:fld>
            <a:endParaRPr lang="en-US" sz="16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47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3518"/>
            <a:ext cx="8305800" cy="4111105"/>
          </a:xfrm>
        </p:spPr>
        <p:txBody>
          <a:bodyPr>
            <a:noAutofit/>
          </a:bodyPr>
          <a:lstStyle/>
          <a:p>
            <a:pPr marL="2511425" indent="-1079500">
              <a:buFont typeface="+mj-lt"/>
              <a:buAutoNum type="arabicPeriod"/>
            </a:pPr>
            <a:r>
              <a:rPr lang="da-DK" sz="4400" i="1" dirty="0" smtClean="0"/>
              <a:t>Jamen…</a:t>
            </a:r>
            <a:endParaRPr lang="da-DK" sz="4400" b="1" dirty="0" smtClean="0"/>
          </a:p>
          <a:p>
            <a:pPr marL="2511425" indent="-1079500">
              <a:buFont typeface="+mj-lt"/>
              <a:buAutoNum type="arabicPeriod"/>
            </a:pPr>
            <a:r>
              <a:rPr lang="da-DK" sz="4400" i="1" dirty="0" smtClean="0"/>
              <a:t>Ja! Men….</a:t>
            </a:r>
            <a:endParaRPr lang="da-DK" sz="4400" b="1" dirty="0" smtClean="0"/>
          </a:p>
          <a:p>
            <a:pPr marL="2511425" indent="-1079500">
              <a:buFont typeface="+mj-lt"/>
              <a:buAutoNum type="arabicPeriod"/>
            </a:pPr>
            <a:r>
              <a:rPr lang="da-DK" sz="4400" i="1" dirty="0" smtClean="0"/>
              <a:t>Amen!</a:t>
            </a:r>
            <a:endParaRPr lang="da-DK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z="1600" smtClean="0"/>
              <a:pPr/>
              <a:t>5</a:t>
            </a:fld>
            <a:endParaRPr lang="en-US" sz="16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47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3518"/>
            <a:ext cx="8229600" cy="411110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da-DK" sz="2400" b="1" dirty="0" smtClean="0"/>
              <a:t>1.6</a:t>
            </a:r>
            <a:r>
              <a:rPr lang="da-DK" sz="2400" dirty="0" smtClean="0"/>
              <a:t>	Jeg </a:t>
            </a:r>
            <a:r>
              <a:rPr lang="da-DK" sz="2400" dirty="0" smtClean="0"/>
              <a:t>undrer mig over, at I så hastigt lader jer vende bort</a:t>
            </a:r>
            <a:r>
              <a:rPr lang="da-DK" sz="2400" dirty="0" smtClean="0"/>
              <a:t> 	fra </a:t>
            </a:r>
            <a:r>
              <a:rPr lang="da-DK" sz="2400" dirty="0" smtClean="0"/>
              <a:t>ham, som kaldte jer ved Kristi nåde, til et andet</a:t>
            </a:r>
            <a:r>
              <a:rPr lang="da-DK" sz="2400" dirty="0" smtClean="0"/>
              <a:t> 	evangelium</a:t>
            </a:r>
            <a:r>
              <a:rPr lang="da-DK" sz="2400" b="1" dirty="0" smtClean="0"/>
              <a:t>,</a:t>
            </a:r>
            <a:endParaRPr lang="da-DK" sz="2400" dirty="0" smtClean="0"/>
          </a:p>
          <a:p>
            <a:pPr>
              <a:buNone/>
            </a:pPr>
            <a:r>
              <a:rPr lang="da-DK" sz="2400" b="1" dirty="0" smtClean="0"/>
              <a:t>7</a:t>
            </a:r>
            <a:r>
              <a:rPr lang="da-DK" sz="2400" b="1" dirty="0" smtClean="0"/>
              <a:t>		</a:t>
            </a:r>
            <a:r>
              <a:rPr lang="da-DK" sz="2400" dirty="0" smtClean="0"/>
              <a:t>som </a:t>
            </a:r>
            <a:r>
              <a:rPr lang="da-DK" sz="2400" dirty="0" smtClean="0"/>
              <a:t>slet ikke er et evangelium; der er bare nogle, som</a:t>
            </a:r>
            <a:r>
              <a:rPr lang="da-DK" sz="2400" dirty="0" smtClean="0"/>
              <a:t> 	forvirrer </a:t>
            </a:r>
            <a:r>
              <a:rPr lang="da-DK" sz="2400" dirty="0" smtClean="0"/>
              <a:t>jer og søger at forvrænge Kristi evangelium.</a:t>
            </a:r>
            <a:endParaRPr lang="da-DK" sz="2400" dirty="0" smtClean="0"/>
          </a:p>
          <a:p>
            <a:pPr marL="457200" indent="-457200">
              <a:buNone/>
            </a:pPr>
            <a:endParaRPr lang="da-DK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z="1600" smtClean="0"/>
              <a:pPr/>
              <a:t>6</a:t>
            </a:fld>
            <a:endParaRPr lang="en-US" sz="16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47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3518"/>
            <a:ext cx="8229600" cy="411110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da-DK" sz="2400" b="1" dirty="0" smtClean="0"/>
              <a:t>1.11</a:t>
            </a:r>
            <a:r>
              <a:rPr lang="da-DK" sz="2400" dirty="0" smtClean="0"/>
              <a:t>	For </a:t>
            </a:r>
            <a:r>
              <a:rPr lang="da-DK" sz="2400" dirty="0" smtClean="0"/>
              <a:t>jeg gør jer bekendt med, brødre, at det evangelium</a:t>
            </a:r>
            <a:r>
              <a:rPr lang="da-DK" sz="2400" dirty="0" smtClean="0"/>
              <a:t>, 	som </a:t>
            </a:r>
            <a:r>
              <a:rPr lang="da-DK" sz="2400" dirty="0" smtClean="0"/>
              <a:t>er blevet forkyndt af mig, ikke er menneskeværk. </a:t>
            </a:r>
          </a:p>
          <a:p>
            <a:pPr marL="0" indent="0">
              <a:buNone/>
            </a:pPr>
            <a:r>
              <a:rPr lang="da-DK" sz="2400" b="1" dirty="0" smtClean="0"/>
              <a:t>12</a:t>
            </a:r>
            <a:r>
              <a:rPr lang="da-DK" sz="2400" dirty="0" smtClean="0"/>
              <a:t>	</a:t>
            </a:r>
            <a:r>
              <a:rPr lang="da-DK" sz="2400" dirty="0" smtClean="0"/>
              <a:t>Jeg </a:t>
            </a:r>
            <a:r>
              <a:rPr lang="da-DK" sz="2400" dirty="0" smtClean="0"/>
              <a:t>har heller ikke modtaget eller lært det af et</a:t>
            </a:r>
            <a:r>
              <a:rPr lang="da-DK" sz="2400" dirty="0" smtClean="0"/>
              <a:t> 	menneske</a:t>
            </a:r>
            <a:r>
              <a:rPr lang="da-DK" sz="2400" dirty="0" smtClean="0"/>
              <a:t>, men ved en åbenbaring af Jesus Kristus.</a:t>
            </a:r>
            <a:endParaRPr lang="da-DK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z="1600" smtClean="0"/>
              <a:pPr/>
              <a:t>7</a:t>
            </a:fld>
            <a:endParaRPr lang="en-US" sz="16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47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3518"/>
            <a:ext cx="8229600" cy="411110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da-DK" sz="2400" b="1" dirty="0" smtClean="0"/>
              <a:t>2.11</a:t>
            </a:r>
            <a:r>
              <a:rPr lang="da-DK" sz="2400" dirty="0" smtClean="0"/>
              <a:t>	Men </a:t>
            </a:r>
            <a:r>
              <a:rPr lang="da-DK" sz="2400" dirty="0" smtClean="0"/>
              <a:t>da Kefas kom til Antiokia, trådte jeg op imod ham</a:t>
            </a:r>
            <a:r>
              <a:rPr lang="da-DK" sz="2400" dirty="0" smtClean="0"/>
              <a:t> 	ansigt </a:t>
            </a:r>
            <a:r>
              <a:rPr lang="da-DK" sz="2400" dirty="0" smtClean="0"/>
              <a:t>til ansigt, for han havde dømt sig selv. </a:t>
            </a:r>
          </a:p>
          <a:p>
            <a:pPr>
              <a:buNone/>
            </a:pPr>
            <a:r>
              <a:rPr lang="da-DK" sz="2400" b="1" dirty="0" smtClean="0"/>
              <a:t>12</a:t>
            </a:r>
            <a:r>
              <a:rPr lang="da-DK" sz="2400" dirty="0" smtClean="0"/>
              <a:t>		Før </a:t>
            </a:r>
            <a:r>
              <a:rPr lang="da-DK" sz="2400" dirty="0" smtClean="0"/>
              <a:t>der kom nogle fra Jakob, spiste han nemlig sammen</a:t>
            </a:r>
            <a:r>
              <a:rPr lang="da-DK" sz="2400" dirty="0" smtClean="0"/>
              <a:t> 	med </a:t>
            </a:r>
            <a:r>
              <a:rPr lang="da-DK" sz="2400" dirty="0" smtClean="0"/>
              <a:t>hedningerne; men da de kom, trak han sig tilbage og</a:t>
            </a:r>
            <a:r>
              <a:rPr lang="da-DK" sz="2400" dirty="0" smtClean="0"/>
              <a:t> 	skilte </a:t>
            </a:r>
            <a:r>
              <a:rPr lang="da-DK" sz="2400" dirty="0" smtClean="0"/>
              <a:t>sig ud af frygt for de omskårne. </a:t>
            </a:r>
          </a:p>
          <a:p>
            <a:pPr>
              <a:buNone/>
            </a:pPr>
            <a:r>
              <a:rPr lang="da-DK" sz="2400" b="1" dirty="0" smtClean="0"/>
              <a:t>13</a:t>
            </a:r>
            <a:r>
              <a:rPr lang="da-DK" sz="2400" dirty="0" smtClean="0"/>
              <a:t>		Og </a:t>
            </a:r>
            <a:r>
              <a:rPr lang="da-DK" sz="2400" dirty="0" smtClean="0"/>
              <a:t>sammen med ham hyklede også de andre jøder, så</a:t>
            </a:r>
            <a:r>
              <a:rPr lang="da-DK" sz="2400" dirty="0" smtClean="0"/>
              <a:t> 	selv </a:t>
            </a:r>
            <a:r>
              <a:rPr lang="da-DK" sz="2400" dirty="0" smtClean="0"/>
              <a:t>Barnabas blev revet med af deres hykleri.</a:t>
            </a:r>
            <a:r>
              <a:rPr lang="da-DK" sz="2400" dirty="0" smtClean="0"/>
              <a:t> </a:t>
            </a:r>
            <a:endParaRPr lang="da-DK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z="1600" smtClean="0"/>
              <a:pPr/>
              <a:t>8</a:t>
            </a:fld>
            <a:endParaRPr lang="en-US" sz="16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47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3518"/>
            <a:ext cx="8229600" cy="411110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da-DK" sz="2400" b="1" dirty="0" smtClean="0"/>
              <a:t>2.14</a:t>
            </a:r>
            <a:r>
              <a:rPr lang="da-DK" sz="2400" dirty="0" smtClean="0"/>
              <a:t>	Men </a:t>
            </a:r>
            <a:r>
              <a:rPr lang="da-DK" sz="2400" dirty="0" smtClean="0"/>
              <a:t>da jeg så, at de ikke gik lige fremad efter evangeliets</a:t>
            </a:r>
            <a:r>
              <a:rPr lang="da-DK" sz="2400" dirty="0" smtClean="0"/>
              <a:t> 	sandhed</a:t>
            </a:r>
            <a:r>
              <a:rPr lang="da-DK" sz="2400" dirty="0" smtClean="0"/>
              <a:t>, sagde jeg til Kefas i alles påhør: Når du, der er</a:t>
            </a:r>
            <a:r>
              <a:rPr lang="da-DK" sz="2400" dirty="0" smtClean="0"/>
              <a:t> 	jøde</a:t>
            </a:r>
            <a:r>
              <a:rPr lang="da-DK" sz="2400" dirty="0" smtClean="0"/>
              <a:t>, lever som hedning og ikke som jøde, hvordan kan du</a:t>
            </a:r>
            <a:r>
              <a:rPr lang="da-DK" sz="2400" dirty="0" smtClean="0"/>
              <a:t> 	så </a:t>
            </a:r>
            <a:r>
              <a:rPr lang="da-DK" sz="2400" dirty="0" smtClean="0"/>
              <a:t>tvinge hedningerne til at leve som jøder? </a:t>
            </a:r>
          </a:p>
          <a:p>
            <a:pPr>
              <a:buNone/>
            </a:pPr>
            <a:r>
              <a:rPr lang="da-DK" sz="2400" b="1" dirty="0" smtClean="0"/>
              <a:t>15</a:t>
            </a:r>
            <a:r>
              <a:rPr lang="da-DK" sz="2400" dirty="0" smtClean="0"/>
              <a:t>		Vi </a:t>
            </a:r>
            <a:r>
              <a:rPr lang="da-DK" sz="2400" dirty="0" smtClean="0"/>
              <a:t>er jøder af fødsel, ikke syndere af hedensk herkomst. </a:t>
            </a:r>
          </a:p>
          <a:p>
            <a:pPr>
              <a:buNone/>
            </a:pPr>
            <a:r>
              <a:rPr lang="da-DK" sz="2400" b="1" dirty="0" smtClean="0"/>
              <a:t>16</a:t>
            </a:r>
            <a:r>
              <a:rPr lang="da-DK" sz="2400" dirty="0" smtClean="0"/>
              <a:t>  	Men fordi vi ved, at et menneske ikke gøres retfærdigt af</a:t>
            </a:r>
            <a:r>
              <a:rPr lang="da-DK" sz="2400" dirty="0" smtClean="0"/>
              <a:t> 	lovgerninger</a:t>
            </a:r>
            <a:r>
              <a:rPr lang="da-DK" sz="2400" dirty="0" smtClean="0"/>
              <a:t>, men kun ved tro på Jesus Kristus, har også</a:t>
            </a:r>
            <a:r>
              <a:rPr lang="da-DK" sz="2400" dirty="0" smtClean="0"/>
              <a:t> 	vi </a:t>
            </a:r>
            <a:r>
              <a:rPr lang="da-DK" sz="2400" dirty="0" smtClean="0"/>
              <a:t>sat vores lid til Kristus Jesus for at gøres retfærdige af</a:t>
            </a:r>
            <a:r>
              <a:rPr lang="da-DK" sz="2400" dirty="0" smtClean="0"/>
              <a:t> 	tro </a:t>
            </a:r>
            <a:r>
              <a:rPr lang="da-DK" sz="2400" dirty="0" smtClean="0"/>
              <a:t>på Kristus og ikke af lovgerninger. For af lovgerninger</a:t>
            </a:r>
            <a:r>
              <a:rPr lang="da-DK" sz="2400" dirty="0" smtClean="0"/>
              <a:t> 	vil </a:t>
            </a:r>
            <a:r>
              <a:rPr lang="da-DK" sz="2400" dirty="0" smtClean="0"/>
              <a:t>intet menneske blive retfærdigt.</a:t>
            </a:r>
          </a:p>
          <a:p>
            <a:pPr marL="457200" indent="-457200">
              <a:buNone/>
            </a:pPr>
            <a:endParaRPr lang="da-DK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96A08-DDF2-4FF0-A943-ECED97A99BA9}" type="slidenum">
              <a:rPr lang="en-US" sz="1600" smtClean="0"/>
              <a:pPr/>
              <a:t>9</a:t>
            </a:fld>
            <a:endParaRPr lang="en-US" sz="16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47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5712</TotalTime>
  <Words>731</Words>
  <Application>Microsoft Macintosh PowerPoint</Application>
  <PresentationFormat>Skærmshow (16:9)</PresentationFormat>
  <Paragraphs>49</Paragraphs>
  <Slides>12</Slides>
  <Notes>9</Notes>
  <HiddenSlides>0</HiddenSlides>
  <MMClips>0</MMClips>
  <ScaleCrop>false</ScaleCrop>
  <HeadingPairs>
    <vt:vector size="4" baseType="variant">
      <vt:variant>
        <vt:lpstr>Designskabelon</vt:lpstr>
      </vt:variant>
      <vt:variant>
        <vt:i4>1</vt:i4>
      </vt:variant>
      <vt:variant>
        <vt:lpstr>Diastitler</vt:lpstr>
      </vt:variant>
      <vt:variant>
        <vt:i4>12</vt:i4>
      </vt:variant>
    </vt:vector>
  </HeadingPairs>
  <TitlesOfParts>
    <vt:vector size="13" baseType="lpstr">
      <vt:lpstr>Office Theme</vt:lpstr>
      <vt:lpstr>Galaterne 1-2 Nåde og Fred fra Gud</vt:lpstr>
      <vt:lpstr>Dias nummer 2</vt:lpstr>
      <vt:lpstr>Dias nummer 3</vt:lpstr>
      <vt:lpstr>Dias nummer 4</vt:lpstr>
      <vt:lpstr>Dias nummer 5</vt:lpstr>
      <vt:lpstr>Dias nummer 6</vt:lpstr>
      <vt:lpstr>Dias nummer 7</vt:lpstr>
      <vt:lpstr>Dias nummer 8</vt:lpstr>
      <vt:lpstr>Dias nummer 9</vt:lpstr>
      <vt:lpstr>Dias nummer 10</vt:lpstr>
      <vt:lpstr>Dias nummer 11</vt:lpstr>
      <vt:lpstr>Dias nummer 12</vt:lpstr>
    </vt:vector>
  </TitlesOfParts>
  <Company>CMC Biologics A\S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 Barmhjertige Samaritan</dc:title>
  <dc:creator>Jesper Bramming</dc:creator>
  <cp:lastModifiedBy>Jesper Bramming</cp:lastModifiedBy>
  <cp:revision>22</cp:revision>
  <dcterms:created xsi:type="dcterms:W3CDTF">2015-09-05T16:13:26Z</dcterms:created>
  <dcterms:modified xsi:type="dcterms:W3CDTF">2015-09-05T16:47:39Z</dcterms:modified>
</cp:coreProperties>
</file>