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showGuides="1">
      <p:cViewPr>
        <p:scale>
          <a:sx n="107" d="100"/>
          <a:sy n="107" d="100"/>
        </p:scale>
        <p:origin x="13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a-DK"/>
              <a:t>Klik for at redigere titeltypografien i masteren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a-DK"/>
              <a:t>Klik for at redigere titeltypografien i masteren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1"/>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9/28/2021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1"/>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0" imgH="469" progId="TCLayout.ActiveDocument.1">
                  <p:embed/>
                </p:oleObj>
              </mc:Choice>
              <mc:Fallback>
                <p:oleObj name="think-cell Slide" r:id="rId3"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Klik for at indsætte titel på prædiken</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a:bodyPr>
          <a:lstStyle/>
          <a:p>
            <a:r>
              <a:rPr lang="da-DK" dirty="0"/>
              <a:t>Ligesom troens far Abraham kæmpede med frygt og tvivl, kæmper vi også med tvivl. Vi ser på, hvordan Gud sluttede pagt med Abraham og hjalp ham med at stole på HAM.</a:t>
            </a:r>
          </a:p>
          <a:p>
            <a:r>
              <a:rPr lang="da-DK" dirty="0"/>
              <a:t>Vi ser på, hvordan Guds pagt med Abraham peger frem med Guds pagt med os i dåb og nadver.</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1200" dirty="0"/>
              <a:t>1 Mos 15,1-21</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sz="1200" dirty="0"/>
              <a:t>Konklusionen er: Pagten er Guds kærlighedssprog!</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122991"/>
            <a:ext cx="4768651" cy="1596211"/>
          </a:xfrm>
        </p:spPr>
        <p:txBody>
          <a:bodyPr/>
          <a:lstStyle/>
          <a:p>
            <a:endParaRPr lang="da-DK" dirty="0"/>
          </a:p>
          <a:p>
            <a:r>
              <a:rPr lang="da-DK" sz="1200" dirty="0"/>
              <a:t>Hvad betyder dåben for din tillid til Gud?</a:t>
            </a:r>
          </a:p>
          <a:p>
            <a:r>
              <a:rPr lang="da-DK" dirty="0"/>
              <a:t>Hvad fortæller nadveren om Guds kærlighed til os?</a:t>
            </a:r>
          </a:p>
          <a:p>
            <a:r>
              <a:rPr lang="da-DK" sz="1200" dirty="0"/>
              <a:t>Hvad tænker du om formuleringen: ”Pagten r </a:t>
            </a:r>
            <a:r>
              <a:rPr lang="da-DK" sz="1200"/>
              <a:t>Guds kærlighedssprog</a:t>
            </a:r>
            <a:r>
              <a:rPr lang="da-DK"/>
              <a:t>”?</a:t>
            </a:r>
            <a:endParaRPr lang="da-DK" sz="1200" dirty="0"/>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5319571"/>
            <a:ext cx="4791301" cy="1074283"/>
          </a:xfrm>
        </p:spPr>
        <p:txBody>
          <a:bodyPr/>
          <a:lstStyle/>
          <a:p>
            <a:endParaRPr lang="da-DK" sz="1200" dirty="0"/>
          </a:p>
        </p:txBody>
      </p:sp>
      <p:sp>
        <p:nvSpPr>
          <p:cNvPr id="9" name="Text Placeholder 6">
            <a:extLst>
              <a:ext uri="{FF2B5EF4-FFF2-40B4-BE49-F238E27FC236}">
                <a16:creationId xmlns:a16="http://schemas.microsoft.com/office/drawing/2014/main" id="{4031993A-A90F-4917-A07A-5BCDCCA7170E}"/>
              </a:ext>
            </a:extLst>
          </p:cNvPr>
          <p:cNvSpPr txBox="1">
            <a:spLocks/>
          </p:cNvSpPr>
          <p:nvPr/>
        </p:nvSpPr>
        <p:spPr>
          <a:xfrm>
            <a:off x="7260181" y="3881710"/>
            <a:ext cx="4791301" cy="9856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
        <p:nvSpPr>
          <p:cNvPr id="10" name="Text Placeholder 5">
            <a:extLst>
              <a:ext uri="{FF2B5EF4-FFF2-40B4-BE49-F238E27FC236}">
                <a16:creationId xmlns:a16="http://schemas.microsoft.com/office/drawing/2014/main" id="{3F1618D5-19AC-4262-9FA0-B7787C7D5480}"/>
              </a:ext>
            </a:extLst>
          </p:cNvPr>
          <p:cNvSpPr txBox="1">
            <a:spLocks/>
          </p:cNvSpPr>
          <p:nvPr/>
        </p:nvSpPr>
        <p:spPr>
          <a:xfrm>
            <a:off x="7256700" y="4223462"/>
            <a:ext cx="4768651" cy="643890"/>
          </a:xfrm>
          <a:prstGeom prst="rect">
            <a:avLst/>
          </a:prstGeom>
        </p:spPr>
        <p:txBody>
          <a:bodyPr vert="horz" lIns="91440" tIns="45720" rIns="91440" bIns="45720" rtlCol="0">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isk">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ædiken 29.11.20201 PAGER" id="{345F1684-2561-2B4F-8DAE-1715D5B2AE66}" vid="{43EDFB2B-7DD1-484B-9D19-7D6F41400DF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8EB455-CDDE-4E54-9928-BA67DD5BD6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Skabelon til one pager</Template>
  <TotalTime>11</TotalTime>
  <Words>104</Words>
  <Application>Microsoft Office PowerPoint</Application>
  <PresentationFormat>Widescreen</PresentationFormat>
  <Paragraphs>9</Paragraphs>
  <Slides>1</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6" baseType="lpstr">
      <vt:lpstr>Century Gothic</vt:lpstr>
      <vt:lpstr>Verdana</vt:lpstr>
      <vt:lpstr>Wingdings 3</vt:lpstr>
      <vt:lpstr>Visk</vt:lpstr>
      <vt:lpstr>think-cell Slide</vt:lpstr>
      <vt:lpstr>Klik for at indsætte titel på prædiken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Klik for at indsætte titel på prædiken</dc:title>
  <dc:creator>Niels Jørn Fogh</dc:creator>
  <cp:lastModifiedBy>Niels Jørn Fogh</cp:lastModifiedBy>
  <cp:revision>1</cp:revision>
  <dcterms:created xsi:type="dcterms:W3CDTF">2021-09-28T12:22:56Z</dcterms:created>
  <dcterms:modified xsi:type="dcterms:W3CDTF">2021-09-28T12:34:51Z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