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 id="260" r:id="rId6"/>
  </p:sldIdLst>
  <p:sldSz cx="12192000" cy="685800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9" autoAdjust="0"/>
    <p:restoredTop sz="94660"/>
  </p:normalViewPr>
  <p:slideViewPr>
    <p:cSldViewPr snapToGrid="0" showGuides="1">
      <p:cViewPr varScale="1">
        <p:scale>
          <a:sx n="86" d="100"/>
          <a:sy n="86" d="100"/>
        </p:scale>
        <p:origin x="562"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HAE (Jonas Hauschildt Andersen)" userId="1063ffd9-f9e4-41d4-aef8-51079d115919" providerId="ADAL" clId="{44E9C040-7516-4025-A918-9EE0C5B1E646}"/>
    <pc:docChg chg="modSld">
      <pc:chgData name="JHAE (Jonas Hauschildt Andersen)" userId="1063ffd9-f9e4-41d4-aef8-51079d115919" providerId="ADAL" clId="{44E9C040-7516-4025-A918-9EE0C5B1E646}" dt="2020-01-14T20:38:36.653" v="2" actId="5793"/>
      <pc:docMkLst>
        <pc:docMk/>
      </pc:docMkLst>
      <pc:sldChg chg="modSp">
        <pc:chgData name="JHAE (Jonas Hauschildt Andersen)" userId="1063ffd9-f9e4-41d4-aef8-51079d115919" providerId="ADAL" clId="{44E9C040-7516-4025-A918-9EE0C5B1E646}" dt="2020-01-14T20:38:36.653" v="2" actId="5793"/>
        <pc:sldMkLst>
          <pc:docMk/>
          <pc:sldMk cId="1089869312" sldId="260"/>
        </pc:sldMkLst>
        <pc:spChg chg="mod">
          <ac:chgData name="JHAE (Jonas Hauschildt Andersen)" userId="1063ffd9-f9e4-41d4-aef8-51079d115919" providerId="ADAL" clId="{44E9C040-7516-4025-A918-9EE0C5B1E646}" dt="2020-01-14T20:38:36.653" v="2" actId="5793"/>
          <ac:spMkLst>
            <pc:docMk/>
            <pc:sldMk cId="1089869312" sldId="260"/>
            <ac:spMk id="7" creationId="{2AC28D8B-046D-4AC6-9D62-7CE5B51D0C99}"/>
          </ac:spMkLst>
        </pc:spChg>
        <pc:spChg chg="mod">
          <ac:chgData name="JHAE (Jonas Hauschildt Andersen)" userId="1063ffd9-f9e4-41d4-aef8-51079d115919" providerId="ADAL" clId="{44E9C040-7516-4025-A918-9EE0C5B1E646}" dt="2020-01-14T20:38:17.460" v="0" actId="20577"/>
          <ac:spMkLst>
            <pc:docMk/>
            <pc:sldMk cId="1089869312" sldId="260"/>
            <ac:spMk id="11" creationId="{1123449B-03F6-41C9-89F3-B376A9B98613}"/>
          </ac:spMkLst>
        </pc:spChg>
      </pc:sldChg>
    </pc:docChg>
  </pc:docChgLst>
  <pc:docChgLst>
    <pc:chgData name="JHAE (Jonas Hauschildt Andersen)" userId="1063ffd9-f9e4-41d4-aef8-51079d115919" providerId="ADAL" clId="{D2F4E895-C39D-4245-86FB-0CC5A3F90C1D}"/>
    <pc:docChg chg="undo custSel modSld modMainMaster">
      <pc:chgData name="JHAE (Jonas Hauschildt Andersen)" userId="1063ffd9-f9e4-41d4-aef8-51079d115919" providerId="ADAL" clId="{D2F4E895-C39D-4245-86FB-0CC5A3F90C1D}" dt="2019-10-20T08:37:12.390" v="950" actId="404"/>
      <pc:docMkLst>
        <pc:docMk/>
      </pc:docMkLst>
      <pc:sldChg chg="addSp modSp">
        <pc:chgData name="JHAE (Jonas Hauschildt Andersen)" userId="1063ffd9-f9e4-41d4-aef8-51079d115919" providerId="ADAL" clId="{D2F4E895-C39D-4245-86FB-0CC5A3F90C1D}" dt="2019-10-20T08:35:32.882" v="946"/>
        <pc:sldMkLst>
          <pc:docMk/>
          <pc:sldMk cId="2588163436" sldId="259"/>
        </pc:sldMkLst>
        <pc:spChg chg="mod">
          <ac:chgData name="JHAE (Jonas Hauschildt Andersen)" userId="1063ffd9-f9e4-41d4-aef8-51079d115919" providerId="ADAL" clId="{D2F4E895-C39D-4245-86FB-0CC5A3F90C1D}" dt="2019-10-20T08:13:49.113" v="5" actId="403"/>
          <ac:spMkLst>
            <pc:docMk/>
            <pc:sldMk cId="2588163436" sldId="259"/>
            <ac:spMk id="3" creationId="{32DCC025-D59F-4502-BB8B-94022A6B8EEB}"/>
          </ac:spMkLst>
        </pc:spChg>
        <pc:spChg chg="mod">
          <ac:chgData name="JHAE (Jonas Hauschildt Andersen)" userId="1063ffd9-f9e4-41d4-aef8-51079d115919" providerId="ADAL" clId="{D2F4E895-C39D-4245-86FB-0CC5A3F90C1D}" dt="2019-10-20T08:13:35.605" v="2" actId="404"/>
          <ac:spMkLst>
            <pc:docMk/>
            <pc:sldMk cId="2588163436" sldId="259"/>
            <ac:spMk id="4" creationId="{9B63E0D4-EC35-4F1A-A6E4-641676384466}"/>
          </ac:spMkLst>
        </pc:spChg>
        <pc:spChg chg="mod">
          <ac:chgData name="JHAE (Jonas Hauschildt Andersen)" userId="1063ffd9-f9e4-41d4-aef8-51079d115919" providerId="ADAL" clId="{D2F4E895-C39D-4245-86FB-0CC5A3F90C1D}" dt="2019-10-20T08:13:53.814" v="6" actId="404"/>
          <ac:spMkLst>
            <pc:docMk/>
            <pc:sldMk cId="2588163436" sldId="259"/>
            <ac:spMk id="5" creationId="{93E60D80-B622-4C30-ACD3-75721B62CCFD}"/>
          </ac:spMkLst>
        </pc:spChg>
        <pc:spChg chg="mod">
          <ac:chgData name="JHAE (Jonas Hauschildt Andersen)" userId="1063ffd9-f9e4-41d4-aef8-51079d115919" providerId="ADAL" clId="{D2F4E895-C39D-4245-86FB-0CC5A3F90C1D}" dt="2019-10-20T08:32:17.212" v="772" actId="1035"/>
          <ac:spMkLst>
            <pc:docMk/>
            <pc:sldMk cId="2588163436" sldId="259"/>
            <ac:spMk id="6" creationId="{CD995B05-EC0D-47EB-8EF3-6BE25045837B}"/>
          </ac:spMkLst>
        </pc:spChg>
        <pc:spChg chg="mod">
          <ac:chgData name="JHAE (Jonas Hauschildt Andersen)" userId="1063ffd9-f9e4-41d4-aef8-51079d115919" providerId="ADAL" clId="{D2F4E895-C39D-4245-86FB-0CC5A3F90C1D}" dt="2019-10-20T08:28:31.806" v="510" actId="1036"/>
          <ac:spMkLst>
            <pc:docMk/>
            <pc:sldMk cId="2588163436" sldId="259"/>
            <ac:spMk id="7" creationId="{9352954E-F7CA-466E-9B7A-38F723224129}"/>
          </ac:spMkLst>
        </pc:spChg>
        <pc:spChg chg="add mod">
          <ac:chgData name="JHAE (Jonas Hauschildt Andersen)" userId="1063ffd9-f9e4-41d4-aef8-51079d115919" providerId="ADAL" clId="{D2F4E895-C39D-4245-86FB-0CC5A3F90C1D}" dt="2019-10-20T08:28:51.408" v="562" actId="1038"/>
          <ac:spMkLst>
            <pc:docMk/>
            <pc:sldMk cId="2588163436" sldId="259"/>
            <ac:spMk id="9" creationId="{4031993A-A90F-4917-A07A-5BCDCCA7170E}"/>
          </ac:spMkLst>
        </pc:spChg>
        <pc:spChg chg="add mod">
          <ac:chgData name="JHAE (Jonas Hauschildt Andersen)" userId="1063ffd9-f9e4-41d4-aef8-51079d115919" providerId="ADAL" clId="{D2F4E895-C39D-4245-86FB-0CC5A3F90C1D}" dt="2019-10-20T08:32:30.334" v="833" actId="14100"/>
          <ac:spMkLst>
            <pc:docMk/>
            <pc:sldMk cId="2588163436" sldId="259"/>
            <ac:spMk id="10" creationId="{3F1618D5-19AC-4262-9FA0-B7787C7D5480}"/>
          </ac:spMkLst>
        </pc:spChg>
        <pc:spChg chg="add mod">
          <ac:chgData name="JHAE (Jonas Hauschildt Andersen)" userId="1063ffd9-f9e4-41d4-aef8-51079d115919" providerId="ADAL" clId="{D2F4E895-C39D-4245-86FB-0CC5A3F90C1D}" dt="2019-10-20T08:35:32.882" v="946"/>
          <ac:spMkLst>
            <pc:docMk/>
            <pc:sldMk cId="2588163436" sldId="259"/>
            <ac:spMk id="11" creationId="{CAAAE728-2FD5-4377-A471-615FAFEE07B9}"/>
          </ac:spMkLst>
        </pc:spChg>
      </pc:sldChg>
      <pc:sldChg chg="addSp modSp">
        <pc:chgData name="JHAE (Jonas Hauschildt Andersen)" userId="1063ffd9-f9e4-41d4-aef8-51079d115919" providerId="ADAL" clId="{D2F4E895-C39D-4245-86FB-0CC5A3F90C1D}" dt="2019-10-20T08:31:22.828" v="745" actId="20577"/>
        <pc:sldMkLst>
          <pc:docMk/>
          <pc:sldMk cId="1089869312" sldId="260"/>
        </pc:sldMkLst>
        <pc:spChg chg="mod">
          <ac:chgData name="JHAE (Jonas Hauschildt Andersen)" userId="1063ffd9-f9e4-41d4-aef8-51079d115919" providerId="ADAL" clId="{D2F4E895-C39D-4245-86FB-0CC5A3F90C1D}" dt="2019-10-20T08:27:09.143" v="494" actId="27636"/>
          <ac:spMkLst>
            <pc:docMk/>
            <pc:sldMk cId="1089869312" sldId="260"/>
            <ac:spMk id="3" creationId="{039C5902-E436-4858-9EA0-C33860D0843D}"/>
          </ac:spMkLst>
        </pc:spChg>
        <pc:spChg chg="mod">
          <ac:chgData name="JHAE (Jonas Hauschildt Andersen)" userId="1063ffd9-f9e4-41d4-aef8-51079d115919" providerId="ADAL" clId="{D2F4E895-C39D-4245-86FB-0CC5A3F90C1D}" dt="2019-10-20T08:29:58.315" v="570" actId="6549"/>
          <ac:spMkLst>
            <pc:docMk/>
            <pc:sldMk cId="1089869312" sldId="260"/>
            <ac:spMk id="6" creationId="{3E7B737B-67C8-4DEE-82A5-74E649CE1BBA}"/>
          </ac:spMkLst>
        </pc:spChg>
        <pc:spChg chg="add mod">
          <ac:chgData name="JHAE (Jonas Hauschildt Andersen)" userId="1063ffd9-f9e4-41d4-aef8-51079d115919" providerId="ADAL" clId="{D2F4E895-C39D-4245-86FB-0CC5A3F90C1D}" dt="2019-10-20T08:31:22.828" v="745" actId="20577"/>
          <ac:spMkLst>
            <pc:docMk/>
            <pc:sldMk cId="1089869312" sldId="260"/>
            <ac:spMk id="11" creationId="{1123449B-03F6-41C9-89F3-B376A9B98613}"/>
          </ac:spMkLst>
        </pc:spChg>
      </pc:sldChg>
      <pc:sldMasterChg chg="delSldLayout modSldLayout">
        <pc:chgData name="JHAE (Jonas Hauschildt Andersen)" userId="1063ffd9-f9e4-41d4-aef8-51079d115919" providerId="ADAL" clId="{D2F4E895-C39D-4245-86FB-0CC5A3F90C1D}" dt="2019-10-20T08:37:12.390" v="950" actId="404"/>
        <pc:sldMasterMkLst>
          <pc:docMk/>
          <pc:sldMasterMk cId="0" sldId="2147483648"/>
        </pc:sldMasterMkLst>
        <pc:sldLayoutChg chg="addSp delSp modSp">
          <pc:chgData name="JHAE (Jonas Hauschildt Andersen)" userId="1063ffd9-f9e4-41d4-aef8-51079d115919" providerId="ADAL" clId="{D2F4E895-C39D-4245-86FB-0CC5A3F90C1D}" dt="2019-10-20T08:37:12.390" v="950" actId="404"/>
          <pc:sldLayoutMkLst>
            <pc:docMk/>
            <pc:sldMasterMk cId="0" sldId="2147483648"/>
            <pc:sldLayoutMk cId="0" sldId="2147483655"/>
          </pc:sldLayoutMkLst>
          <pc:spChg chg="add del">
            <ac:chgData name="JHAE (Jonas Hauschildt Andersen)" userId="1063ffd9-f9e4-41d4-aef8-51079d115919" providerId="ADAL" clId="{D2F4E895-C39D-4245-86FB-0CC5A3F90C1D}" dt="2019-10-20T08:33:05.619" v="834" actId="11529"/>
            <ac:spMkLst>
              <pc:docMk/>
              <pc:sldMasterMk cId="0" sldId="2147483648"/>
              <pc:sldLayoutMk cId="0" sldId="2147483655"/>
              <ac:spMk id="2" creationId="{83855CA9-3C6F-4556-A459-77294672431C}"/>
            </ac:spMkLst>
          </pc:spChg>
          <pc:spChg chg="add mod">
            <ac:chgData name="JHAE (Jonas Hauschildt Andersen)" userId="1063ffd9-f9e4-41d4-aef8-51079d115919" providerId="ADAL" clId="{D2F4E895-C39D-4245-86FB-0CC5A3F90C1D}" dt="2019-10-20T08:37:12.390" v="950" actId="404"/>
            <ac:spMkLst>
              <pc:docMk/>
              <pc:sldMasterMk cId="0" sldId="2147483648"/>
              <pc:sldLayoutMk cId="0" sldId="2147483655"/>
              <ac:spMk id="3" creationId="{C0D8DDA8-69A3-46B7-8662-DBB231095ABD}"/>
            </ac:spMkLst>
          </pc:spChg>
          <pc:spChg chg="add del">
            <ac:chgData name="JHAE (Jonas Hauschildt Andersen)" userId="1063ffd9-f9e4-41d4-aef8-51079d115919" providerId="ADAL" clId="{D2F4E895-C39D-4245-86FB-0CC5A3F90C1D}" dt="2019-10-20T08:34:38.823" v="880" actId="11529"/>
            <ac:spMkLst>
              <pc:docMk/>
              <pc:sldMasterMk cId="0" sldId="2147483648"/>
              <pc:sldLayoutMk cId="0" sldId="2147483655"/>
              <ac:spMk id="4" creationId="{E95DA671-2FF4-4088-A499-D03A82662C03}"/>
            </ac:spMkLst>
          </pc:spChg>
          <pc:spChg chg="add del mod">
            <ac:chgData name="JHAE (Jonas Hauschildt Andersen)" userId="1063ffd9-f9e4-41d4-aef8-51079d115919" providerId="ADAL" clId="{D2F4E895-C39D-4245-86FB-0CC5A3F90C1D}" dt="2019-10-20T08:36:58.033" v="948" actId="478"/>
            <ac:spMkLst>
              <pc:docMk/>
              <pc:sldMasterMk cId="0" sldId="2147483648"/>
              <pc:sldLayoutMk cId="0" sldId="2147483655"/>
              <ac:spMk id="9" creationId="{6669BDB3-55DB-4839-8805-B7E0C8863537}"/>
            </ac:spMkLst>
          </pc:spChg>
          <pc:spChg chg="mod">
            <ac:chgData name="JHAE (Jonas Hauschildt Andersen)" userId="1063ffd9-f9e4-41d4-aef8-51079d115919" providerId="ADAL" clId="{D2F4E895-C39D-4245-86FB-0CC5A3F90C1D}" dt="2019-10-20T08:27:09.005" v="493" actId="14100"/>
            <ac:spMkLst>
              <pc:docMk/>
              <pc:sldMasterMk cId="0" sldId="2147483648"/>
              <pc:sldLayoutMk cId="0" sldId="2147483655"/>
              <ac:spMk id="12" creationId="{3BABF9A6-83D8-4508-9CE7-1DE221F3EB19}"/>
            </ac:spMkLst>
          </pc:spChg>
          <pc:spChg chg="mod">
            <ac:chgData name="JHAE (Jonas Hauschildt Andersen)" userId="1063ffd9-f9e4-41d4-aef8-51079d115919" providerId="ADAL" clId="{D2F4E895-C39D-4245-86FB-0CC5A3F90C1D}" dt="2019-10-20T08:22:44.282" v="324" actId="14100"/>
            <ac:spMkLst>
              <pc:docMk/>
              <pc:sldMasterMk cId="0" sldId="2147483648"/>
              <pc:sldLayoutMk cId="0" sldId="2147483655"/>
              <ac:spMk id="26" creationId="{76809944-5025-42DA-9C57-510D463F97FB}"/>
            </ac:spMkLst>
          </pc:spChg>
          <pc:spChg chg="mod">
            <ac:chgData name="JHAE (Jonas Hauschildt Andersen)" userId="1063ffd9-f9e4-41d4-aef8-51079d115919" providerId="ADAL" clId="{D2F4E895-C39D-4245-86FB-0CC5A3F90C1D}" dt="2019-10-20T08:17:43.450" v="98" actId="1035"/>
            <ac:spMkLst>
              <pc:docMk/>
              <pc:sldMasterMk cId="0" sldId="2147483648"/>
              <pc:sldLayoutMk cId="0" sldId="2147483655"/>
              <ac:spMk id="27" creationId="{8A7EBD15-3710-4757-8C7C-4E8D2DAB9C03}"/>
            </ac:spMkLst>
          </pc:spChg>
          <pc:spChg chg="mod">
            <ac:chgData name="JHAE (Jonas Hauschildt Andersen)" userId="1063ffd9-f9e4-41d4-aef8-51079d115919" providerId="ADAL" clId="{D2F4E895-C39D-4245-86FB-0CC5A3F90C1D}" dt="2019-10-20T08:22:50.124" v="336" actId="1035"/>
            <ac:spMkLst>
              <pc:docMk/>
              <pc:sldMasterMk cId="0" sldId="2147483648"/>
              <pc:sldLayoutMk cId="0" sldId="2147483655"/>
              <ac:spMk id="28" creationId="{FA676990-17C5-4C35-A28A-5D4506BCA71C}"/>
            </ac:spMkLst>
          </pc:spChg>
          <pc:spChg chg="mod">
            <ac:chgData name="JHAE (Jonas Hauschildt Andersen)" userId="1063ffd9-f9e4-41d4-aef8-51079d115919" providerId="ADAL" clId="{D2F4E895-C39D-4245-86FB-0CC5A3F90C1D}" dt="2019-10-20T08:26:46.466" v="476" actId="14100"/>
            <ac:spMkLst>
              <pc:docMk/>
              <pc:sldMasterMk cId="0" sldId="2147483648"/>
              <pc:sldLayoutMk cId="0" sldId="2147483655"/>
              <ac:spMk id="30" creationId="{105AF334-8E54-4378-B1F2-54A01738B252}"/>
            </ac:spMkLst>
          </pc:spChg>
          <pc:spChg chg="mod">
            <ac:chgData name="JHAE (Jonas Hauschildt Andersen)" userId="1063ffd9-f9e4-41d4-aef8-51079d115919" providerId="ADAL" clId="{D2F4E895-C39D-4245-86FB-0CC5A3F90C1D}" dt="2019-10-20T08:26:50.587" v="491" actId="1035"/>
            <ac:spMkLst>
              <pc:docMk/>
              <pc:sldMasterMk cId="0" sldId="2147483648"/>
              <pc:sldLayoutMk cId="0" sldId="2147483655"/>
              <ac:spMk id="31" creationId="{4F4696E6-14D8-40D7-8BCD-63944E57845D}"/>
            </ac:spMkLst>
          </pc:spChg>
          <pc:spChg chg="mod">
            <ac:chgData name="JHAE (Jonas Hauschildt Andersen)" userId="1063ffd9-f9e4-41d4-aef8-51079d115919" providerId="ADAL" clId="{D2F4E895-C39D-4245-86FB-0CC5A3F90C1D}" dt="2019-10-20T08:32:05.799" v="768" actId="14100"/>
            <ac:spMkLst>
              <pc:docMk/>
              <pc:sldMasterMk cId="0" sldId="2147483648"/>
              <pc:sldLayoutMk cId="0" sldId="2147483655"/>
              <ac:spMk id="33" creationId="{9DD379DD-8B52-4D3C-8DA8-30FF67B67868}"/>
            </ac:spMkLst>
          </pc:spChg>
          <pc:spChg chg="mod">
            <ac:chgData name="JHAE (Jonas Hauschildt Andersen)" userId="1063ffd9-f9e4-41d4-aef8-51079d115919" providerId="ADAL" clId="{D2F4E895-C39D-4245-86FB-0CC5A3F90C1D}" dt="2019-10-20T08:25:07.697" v="438" actId="1035"/>
            <ac:spMkLst>
              <pc:docMk/>
              <pc:sldMasterMk cId="0" sldId="2147483648"/>
              <pc:sldLayoutMk cId="0" sldId="2147483655"/>
              <ac:spMk id="34" creationId="{BA657FF5-98BF-4287-B350-A09B4B1464E6}"/>
            </ac:spMkLst>
          </pc:spChg>
          <pc:spChg chg="mod">
            <ac:chgData name="JHAE (Jonas Hauschildt Andersen)" userId="1063ffd9-f9e4-41d4-aef8-51079d115919" providerId="ADAL" clId="{D2F4E895-C39D-4245-86FB-0CC5A3F90C1D}" dt="2019-10-20T08:23:50.515" v="405" actId="1036"/>
            <ac:spMkLst>
              <pc:docMk/>
              <pc:sldMasterMk cId="0" sldId="2147483648"/>
              <pc:sldLayoutMk cId="0" sldId="2147483655"/>
              <ac:spMk id="35" creationId="{5D2D096C-EA8D-4ADC-ADDF-D6B0AA90BB65}"/>
            </ac:spMkLst>
          </pc:spChg>
          <pc:spChg chg="mod">
            <ac:chgData name="JHAE (Jonas Hauschildt Andersen)" userId="1063ffd9-f9e4-41d4-aef8-51079d115919" providerId="ADAL" clId="{D2F4E895-C39D-4245-86FB-0CC5A3F90C1D}" dt="2019-10-20T08:23:59.544" v="423" actId="1035"/>
            <ac:spMkLst>
              <pc:docMk/>
              <pc:sldMasterMk cId="0" sldId="2147483648"/>
              <pc:sldLayoutMk cId="0" sldId="2147483655"/>
              <ac:spMk id="36" creationId="{6D8799E4-234A-419C-A00C-FBB2E0E31666}"/>
            </ac:spMkLst>
          </pc:spChg>
          <pc:spChg chg="mod">
            <ac:chgData name="JHAE (Jonas Hauschildt Andersen)" userId="1063ffd9-f9e4-41d4-aef8-51079d115919" providerId="ADAL" clId="{D2F4E895-C39D-4245-86FB-0CC5A3F90C1D}" dt="2019-10-20T08:22:37.343" v="323" actId="14100"/>
            <ac:spMkLst>
              <pc:docMk/>
              <pc:sldMasterMk cId="0" sldId="2147483648"/>
              <pc:sldLayoutMk cId="0" sldId="2147483655"/>
              <ac:spMk id="37" creationId="{55541198-DC5D-4E2E-839E-4AC769E6A32B}"/>
            </ac:spMkLst>
          </pc:spChg>
          <pc:spChg chg="mod">
            <ac:chgData name="JHAE (Jonas Hauschildt Andersen)" userId="1063ffd9-f9e4-41d4-aef8-51079d115919" providerId="ADAL" clId="{D2F4E895-C39D-4245-86FB-0CC5A3F90C1D}" dt="2019-10-20T08:27:04.568" v="492" actId="14100"/>
            <ac:spMkLst>
              <pc:docMk/>
              <pc:sldMasterMk cId="0" sldId="2147483648"/>
              <pc:sldLayoutMk cId="0" sldId="2147483655"/>
              <ac:spMk id="38" creationId="{3F3262FC-B2A2-4BA4-9983-F5C36EFFDBAE}"/>
            </ac:spMkLst>
          </pc:spChg>
          <pc:spChg chg="mod">
            <ac:chgData name="JHAE (Jonas Hauschildt Andersen)" userId="1063ffd9-f9e4-41d4-aef8-51079d115919" providerId="ADAL" clId="{D2F4E895-C39D-4245-86FB-0CC5A3F90C1D}" dt="2019-10-20T08:26:43.115" v="475" actId="14100"/>
            <ac:spMkLst>
              <pc:docMk/>
              <pc:sldMasterMk cId="0" sldId="2147483648"/>
              <pc:sldLayoutMk cId="0" sldId="2147483655"/>
              <ac:spMk id="39" creationId="{C527F07C-D619-4C7F-B8C2-E1B1CB33A36A}"/>
            </ac:spMkLst>
          </pc:spChg>
          <pc:spChg chg="add mod">
            <ac:chgData name="JHAE (Jonas Hauschildt Andersen)" userId="1063ffd9-f9e4-41d4-aef8-51079d115919" providerId="ADAL" clId="{D2F4E895-C39D-4245-86FB-0CC5A3F90C1D}" dt="2019-10-20T08:31:50.009" v="747" actId="14100"/>
            <ac:spMkLst>
              <pc:docMk/>
              <pc:sldMasterMk cId="0" sldId="2147483648"/>
              <pc:sldLayoutMk cId="0" sldId="2147483655"/>
              <ac:spMk id="40" creationId="{97E87AFB-CD68-4C6C-8B64-253663851DF5}"/>
            </ac:spMkLst>
          </pc:spChg>
          <pc:spChg chg="mod">
            <ac:chgData name="JHAE (Jonas Hauschildt Andersen)" userId="1063ffd9-f9e4-41d4-aef8-51079d115919" providerId="ADAL" clId="{D2F4E895-C39D-4245-86FB-0CC5A3F90C1D}" dt="2019-10-20T08:32:02.423" v="767" actId="14100"/>
            <ac:spMkLst>
              <pc:docMk/>
              <pc:sldMasterMk cId="0" sldId="2147483648"/>
              <pc:sldLayoutMk cId="0" sldId="2147483655"/>
              <ac:spMk id="41" creationId="{5AD13DAA-787A-4865-A532-7D3746FF3CB9}"/>
            </ac:spMkLst>
          </pc:spChg>
          <pc:spChg chg="mod">
            <ac:chgData name="JHAE (Jonas Hauschildt Andersen)" userId="1063ffd9-f9e4-41d4-aef8-51079d115919" providerId="ADAL" clId="{D2F4E895-C39D-4245-86FB-0CC5A3F90C1D}" dt="2019-10-20T08:29:24.005" v="569" actId="1038"/>
            <ac:spMkLst>
              <pc:docMk/>
              <pc:sldMasterMk cId="0" sldId="2147483648"/>
              <pc:sldLayoutMk cId="0" sldId="2147483655"/>
              <ac:spMk id="42" creationId="{5A7025EA-B503-4E42-B485-2A9AB2294127}"/>
            </ac:spMkLst>
          </pc:spChg>
          <pc:spChg chg="mod">
            <ac:chgData name="JHAE (Jonas Hauschildt Andersen)" userId="1063ffd9-f9e4-41d4-aef8-51079d115919" providerId="ADAL" clId="{D2F4E895-C39D-4245-86FB-0CC5A3F90C1D}" dt="2019-10-20T08:29:20.689" v="567" actId="1076"/>
            <ac:spMkLst>
              <pc:docMk/>
              <pc:sldMasterMk cId="0" sldId="2147483648"/>
              <pc:sldLayoutMk cId="0" sldId="2147483655"/>
              <ac:spMk id="44" creationId="{C6AE6A2E-31E7-4916-BAC2-81B889682577}"/>
            </ac:spMkLst>
          </pc:spChg>
          <pc:spChg chg="add mod">
            <ac:chgData name="JHAE (Jonas Hauschildt Andersen)" userId="1063ffd9-f9e4-41d4-aef8-51079d115919" providerId="ADAL" clId="{D2F4E895-C39D-4245-86FB-0CC5A3F90C1D}" dt="2019-10-20T08:31:55.633" v="766" actId="1036"/>
            <ac:spMkLst>
              <pc:docMk/>
              <pc:sldMasterMk cId="0" sldId="2147483648"/>
              <pc:sldLayoutMk cId="0" sldId="2147483655"/>
              <ac:spMk id="45" creationId="{BAA114A7-41C8-47D2-80AC-68EEFBF85BD1}"/>
            </ac:spMkLst>
          </pc:spChg>
          <pc:spChg chg="add del mod">
            <ac:chgData name="JHAE (Jonas Hauschildt Andersen)" userId="1063ffd9-f9e4-41d4-aef8-51079d115919" providerId="ADAL" clId="{D2F4E895-C39D-4245-86FB-0CC5A3F90C1D}" dt="2019-10-20T08:33:12.658" v="836" actId="478"/>
            <ac:spMkLst>
              <pc:docMk/>
              <pc:sldMasterMk cId="0" sldId="2147483648"/>
              <pc:sldLayoutMk cId="0" sldId="2147483655"/>
              <ac:spMk id="46" creationId="{3C829EE4-F34A-4C4A-91BE-E3A71914E571}"/>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1"/>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6/10/2021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tags" Target="../tags/tag4.xml"/><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image" Target="../media/image1.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1"/>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470" imgH="469" progId="TCLayout.ActiveDocument.1">
                  <p:embed/>
                </p:oleObj>
              </mc:Choice>
              <mc:Fallback>
                <p:oleObj name="think-cell Slide" r:id="rId3"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p:txBody>
          <a:bodyPr/>
          <a:lstStyle/>
          <a:p>
            <a:r>
              <a:rPr lang="da-DK" dirty="0"/>
              <a:t>Tilbedelse som livsstil</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p:txBody>
          <a:bodyPr>
            <a:normAutofit/>
          </a:bodyPr>
          <a:lstStyle/>
          <a:p>
            <a:r>
              <a:rPr lang="da-DK" dirty="0"/>
              <a:t>Vi kender vel alle nogle, som vi er forargede over, og som vi kan pege fingre ad. Nogle af dem burde også opleve konsekvenserne af deres dårlige valg, synes vi. Så kan de lære det. </a:t>
            </a:r>
          </a:p>
          <a:p>
            <a:r>
              <a:rPr lang="da-DK" dirty="0"/>
              <a:t>Men når det kommer til stykket er vi inderst inde alle ens; vi elsker os selv mest. </a:t>
            </a:r>
          </a:p>
          <a:p>
            <a:r>
              <a:rPr lang="da-DK" dirty="0"/>
              <a:t>Gud kan møde os, så forargelsen forsvinder, og så vi kommer til at elske Jesus mest – for vores egen skyld. </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1200" dirty="0"/>
              <a:t>Lukas evangeliet 15,11-32</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p:txBody>
          <a:bodyPr/>
          <a:lstStyle/>
          <a:p>
            <a:r>
              <a:rPr lang="da-DK" sz="1200" dirty="0"/>
              <a:t>Jesus er den fuldkomne storebror.</a:t>
            </a:r>
          </a:p>
          <a:p>
            <a:r>
              <a:rPr lang="da-DK" dirty="0"/>
              <a:t>Gud er den fuldkomne far.</a:t>
            </a:r>
          </a:p>
          <a:p>
            <a:r>
              <a:rPr lang="da-DK" sz="1200" dirty="0"/>
              <a:t>Helligånden kan åbenbare det for os. </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122991"/>
            <a:ext cx="4768651" cy="1596211"/>
          </a:xfrm>
        </p:spPr>
        <p:txBody>
          <a:bodyPr/>
          <a:lstStyle/>
          <a:p>
            <a:r>
              <a:rPr lang="da-DK" sz="1200" dirty="0"/>
              <a:t>Findes der nogle i </a:t>
            </a:r>
            <a:r>
              <a:rPr lang="da-DK" sz="1200" dirty="0" err="1"/>
              <a:t>Højnæskirken</a:t>
            </a:r>
            <a:r>
              <a:rPr lang="da-DK" sz="1200" dirty="0"/>
              <a:t>, som er åndeligt døde, fordi de synes, at Guds gaver er vigtigere end Gud?</a:t>
            </a:r>
          </a:p>
          <a:p>
            <a:r>
              <a:rPr lang="da-DK" dirty="0"/>
              <a:t> Hvad er kendetegnene på en åndelig død og en åndelig levende person?</a:t>
            </a:r>
          </a:p>
          <a:p>
            <a:endParaRPr lang="da-DK" dirty="0"/>
          </a:p>
          <a:p>
            <a:endParaRPr lang="da-DK" sz="1200" dirty="0"/>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5319571"/>
            <a:ext cx="4791301" cy="1074283"/>
          </a:xfrm>
        </p:spPr>
        <p:txBody>
          <a:bodyPr/>
          <a:lstStyle/>
          <a:p>
            <a:r>
              <a:rPr lang="da-DK" sz="1200" dirty="0"/>
              <a:t>(KF UDFYLDER)</a:t>
            </a:r>
          </a:p>
          <a:p>
            <a:endParaRPr lang="da-DK" sz="1200" dirty="0"/>
          </a:p>
          <a:p>
            <a:endParaRPr lang="da-DK" sz="1200" dirty="0"/>
          </a:p>
        </p:txBody>
      </p:sp>
      <p:sp>
        <p:nvSpPr>
          <p:cNvPr id="9" name="Text Placeholder 6">
            <a:extLst>
              <a:ext uri="{FF2B5EF4-FFF2-40B4-BE49-F238E27FC236}">
                <a16:creationId xmlns:a16="http://schemas.microsoft.com/office/drawing/2014/main" id="{4031993A-A90F-4917-A07A-5BCDCCA7170E}"/>
              </a:ext>
            </a:extLst>
          </p:cNvPr>
          <p:cNvSpPr txBox="1">
            <a:spLocks/>
          </p:cNvSpPr>
          <p:nvPr/>
        </p:nvSpPr>
        <p:spPr>
          <a:xfrm>
            <a:off x="7260181" y="3881710"/>
            <a:ext cx="4791301" cy="98564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p:txBody>
      </p:sp>
      <p:sp>
        <p:nvSpPr>
          <p:cNvPr id="10" name="Text Placeholder 5">
            <a:extLst>
              <a:ext uri="{FF2B5EF4-FFF2-40B4-BE49-F238E27FC236}">
                <a16:creationId xmlns:a16="http://schemas.microsoft.com/office/drawing/2014/main" id="{3F1618D5-19AC-4262-9FA0-B7787C7D5480}"/>
              </a:ext>
            </a:extLst>
          </p:cNvPr>
          <p:cNvSpPr txBox="1">
            <a:spLocks/>
          </p:cNvSpPr>
          <p:nvPr/>
        </p:nvSpPr>
        <p:spPr>
          <a:xfrm>
            <a:off x="7256700" y="4223462"/>
            <a:ext cx="4768651" cy="643890"/>
          </a:xfrm>
          <a:prstGeom prst="rect">
            <a:avLst/>
          </a:prstGeom>
        </p:spPr>
        <p:txBody>
          <a:bodyPr vert="horz" lIns="91440" tIns="45720" rIns="91440" bIns="45720" rtlCol="0">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da-DK" dirty="0"/>
              <a:t>Bed om at blive afsløret, så du finder ud af, om du elsker Jesus mere end </a:t>
            </a:r>
            <a:r>
              <a:rPr lang="da-DK"/>
              <a:t>alt andet. </a:t>
            </a:r>
            <a:endParaRPr lang="da-DK" dirty="0"/>
          </a:p>
        </p:txBody>
      </p:sp>
    </p:spTree>
    <p:extLst>
      <p:ext uri="{BB962C8B-B14F-4D97-AF65-F5344CB8AC3E}">
        <p14:creationId xmlns:p14="http://schemas.microsoft.com/office/powerpoint/2010/main" val="25881634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AC45015A-B134-4395-9489-136FBDA7DEEB}"/>
              </a:ext>
            </a:extLst>
          </p:cNvPr>
          <p:cNvGraphicFramePr>
            <a:graphicFrameLocks noChangeAspect="1"/>
          </p:cNvGraphicFramePr>
          <p:nvPr>
            <p:custDataLst>
              <p:tags r:id="rId1"/>
            </p:custDataLst>
            <p:extLst>
              <p:ext uri="{D42A27DB-BD31-4B8C-83A1-F6EECF244321}">
                <p14:modId xmlns:p14="http://schemas.microsoft.com/office/powerpoint/2010/main" val="42509991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9" name="Object 8" hidden="1">
                        <a:extLst>
                          <a:ext uri="{FF2B5EF4-FFF2-40B4-BE49-F238E27FC236}">
                            <a16:creationId xmlns:a16="http://schemas.microsoft.com/office/drawing/2014/main" id="{AC45015A-B134-4395-9489-136FBDA7DEE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FC575736-EA0C-41B6-B652-FC412E924E8F}"/>
              </a:ext>
            </a:extLst>
          </p:cNvPr>
          <p:cNvSpPr/>
          <p:nvPr>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endParaRPr lang="da-DK" sz="2400" b="1" dirty="0">
              <a:latin typeface="Century Gothic" panose="020B0502020202020204" pitchFamily="34" charset="0"/>
              <a:ea typeface="+mj-ea"/>
              <a:cs typeface="+mj-cs"/>
              <a:sym typeface="Century Gothic" panose="020B0502020202020204" pitchFamily="34" charset="0"/>
            </a:endParaRPr>
          </a:p>
        </p:txBody>
      </p:sp>
      <p:sp>
        <p:nvSpPr>
          <p:cNvPr id="2" name="Title 1">
            <a:extLst>
              <a:ext uri="{FF2B5EF4-FFF2-40B4-BE49-F238E27FC236}">
                <a16:creationId xmlns:a16="http://schemas.microsoft.com/office/drawing/2014/main" id="{E0D67481-EBE4-4C60-ACDB-1764464B65A4}"/>
              </a:ext>
            </a:extLst>
          </p:cNvPr>
          <p:cNvSpPr>
            <a:spLocks noGrp="1"/>
          </p:cNvSpPr>
          <p:nvPr>
            <p:ph type="title"/>
          </p:nvPr>
        </p:nvSpPr>
        <p:spPr/>
        <p:txBody>
          <a:bodyPr/>
          <a:lstStyle/>
          <a:p>
            <a:r>
              <a:rPr lang="da-DK" b="1" dirty="0"/>
              <a:t>EN SULTEN TRO</a:t>
            </a:r>
            <a:endParaRPr lang="da-DK" dirty="0"/>
          </a:p>
        </p:txBody>
      </p:sp>
      <p:sp>
        <p:nvSpPr>
          <p:cNvPr id="3" name="Text Placeholder 2">
            <a:extLst>
              <a:ext uri="{FF2B5EF4-FFF2-40B4-BE49-F238E27FC236}">
                <a16:creationId xmlns:a16="http://schemas.microsoft.com/office/drawing/2014/main" id="{039C5902-E436-4858-9EA0-C33860D0843D}"/>
              </a:ext>
            </a:extLst>
          </p:cNvPr>
          <p:cNvSpPr>
            <a:spLocks noGrp="1"/>
          </p:cNvSpPr>
          <p:nvPr>
            <p:ph type="body" sz="half" idx="2"/>
          </p:nvPr>
        </p:nvSpPr>
        <p:spPr/>
        <p:txBody>
          <a:bodyPr>
            <a:normAutofit lnSpcReduction="10000"/>
          </a:bodyPr>
          <a:lstStyle/>
          <a:p>
            <a:r>
              <a:rPr lang="en-US" dirty="0"/>
              <a:t>Vi </a:t>
            </a:r>
            <a:r>
              <a:rPr lang="en-US" dirty="0" err="1"/>
              <a:t>ved</a:t>
            </a:r>
            <a:r>
              <a:rPr lang="en-US" dirty="0"/>
              <a:t> </a:t>
            </a:r>
            <a:r>
              <a:rPr lang="en-US" dirty="0" err="1"/>
              <a:t>alle</a:t>
            </a:r>
            <a:r>
              <a:rPr lang="en-US" dirty="0"/>
              <a:t> </a:t>
            </a:r>
            <a:r>
              <a:rPr lang="en-US" dirty="0" err="1"/>
              <a:t>hvordan</a:t>
            </a:r>
            <a:r>
              <a:rPr lang="en-US" dirty="0"/>
              <a:t> det </a:t>
            </a:r>
            <a:r>
              <a:rPr lang="en-US" dirty="0" err="1"/>
              <a:t>føles</a:t>
            </a:r>
            <a:r>
              <a:rPr lang="en-US" dirty="0"/>
              <a:t> at </a:t>
            </a:r>
            <a:r>
              <a:rPr lang="en-US" dirty="0" err="1"/>
              <a:t>være</a:t>
            </a:r>
            <a:r>
              <a:rPr lang="en-US" dirty="0"/>
              <a:t> </a:t>
            </a:r>
            <a:r>
              <a:rPr lang="en-US" dirty="0" err="1"/>
              <a:t>sulten</a:t>
            </a:r>
            <a:r>
              <a:rPr lang="en-US" dirty="0"/>
              <a:t> – </a:t>
            </a:r>
            <a:r>
              <a:rPr lang="en-US" dirty="0" err="1"/>
              <a:t>så</a:t>
            </a:r>
            <a:r>
              <a:rPr lang="en-US" dirty="0"/>
              <a:t> </a:t>
            </a:r>
            <a:r>
              <a:rPr lang="en-US" dirty="0" err="1"/>
              <a:t>sulten</a:t>
            </a:r>
            <a:r>
              <a:rPr lang="en-US" dirty="0"/>
              <a:t> at man </a:t>
            </a:r>
            <a:r>
              <a:rPr lang="en-US" dirty="0" err="1"/>
              <a:t>næsten</a:t>
            </a:r>
            <a:r>
              <a:rPr lang="en-US" dirty="0"/>
              <a:t> </a:t>
            </a:r>
            <a:r>
              <a:rPr lang="en-US" dirty="0" err="1"/>
              <a:t>ikke</a:t>
            </a:r>
            <a:r>
              <a:rPr lang="en-US" dirty="0"/>
              <a:t> </a:t>
            </a:r>
            <a:r>
              <a:rPr lang="en-US" dirty="0" err="1"/>
              <a:t>kan</a:t>
            </a:r>
            <a:r>
              <a:rPr lang="en-US" dirty="0"/>
              <a:t> </a:t>
            </a:r>
            <a:r>
              <a:rPr lang="en-US" dirty="0" err="1"/>
              <a:t>tænke</a:t>
            </a:r>
            <a:r>
              <a:rPr lang="en-US" dirty="0"/>
              <a:t> </a:t>
            </a:r>
            <a:r>
              <a:rPr lang="en-US" dirty="0" err="1"/>
              <a:t>på</a:t>
            </a:r>
            <a:r>
              <a:rPr lang="en-US" dirty="0"/>
              <a:t> </a:t>
            </a:r>
            <a:r>
              <a:rPr lang="en-US" dirty="0" err="1"/>
              <a:t>andet</a:t>
            </a:r>
            <a:r>
              <a:rPr lang="en-US" dirty="0"/>
              <a:t> end </a:t>
            </a:r>
            <a:r>
              <a:rPr lang="en-US" dirty="0" err="1"/>
              <a:t>ens</a:t>
            </a:r>
            <a:r>
              <a:rPr lang="en-US" dirty="0"/>
              <a:t> </a:t>
            </a:r>
            <a:r>
              <a:rPr lang="en-US" dirty="0" err="1"/>
              <a:t>næste</a:t>
            </a:r>
            <a:r>
              <a:rPr lang="en-US" dirty="0"/>
              <a:t> </a:t>
            </a:r>
            <a:r>
              <a:rPr lang="en-US" dirty="0" err="1"/>
              <a:t>måltid</a:t>
            </a:r>
            <a:endParaRPr lang="en-US" dirty="0"/>
          </a:p>
          <a:p>
            <a:r>
              <a:rPr lang="en-US" dirty="0"/>
              <a:t>Men </a:t>
            </a:r>
            <a:r>
              <a:rPr lang="en-US" dirty="0" err="1"/>
              <a:t>sult</a:t>
            </a:r>
            <a:r>
              <a:rPr lang="en-US" dirty="0"/>
              <a:t> </a:t>
            </a:r>
            <a:r>
              <a:rPr lang="en-US" dirty="0" err="1"/>
              <a:t>er</a:t>
            </a:r>
            <a:r>
              <a:rPr lang="en-US" dirty="0"/>
              <a:t> </a:t>
            </a:r>
            <a:r>
              <a:rPr lang="en-US" dirty="0" err="1"/>
              <a:t>ikke</a:t>
            </a:r>
            <a:r>
              <a:rPr lang="en-US" dirty="0"/>
              <a:t> </a:t>
            </a:r>
            <a:r>
              <a:rPr lang="en-US" dirty="0" err="1"/>
              <a:t>kun</a:t>
            </a:r>
            <a:r>
              <a:rPr lang="en-US" dirty="0"/>
              <a:t> </a:t>
            </a:r>
            <a:r>
              <a:rPr lang="en-US" dirty="0" err="1"/>
              <a:t>en</a:t>
            </a:r>
            <a:r>
              <a:rPr lang="en-US" dirty="0"/>
              <a:t> </a:t>
            </a:r>
            <a:r>
              <a:rPr lang="en-US" dirty="0" err="1"/>
              <a:t>fysisk</a:t>
            </a:r>
            <a:r>
              <a:rPr lang="en-US" dirty="0"/>
              <a:t> </a:t>
            </a:r>
            <a:r>
              <a:rPr lang="en-US" dirty="0" err="1"/>
              <a:t>følelse</a:t>
            </a:r>
            <a:r>
              <a:rPr lang="en-US" dirty="0"/>
              <a:t> for </a:t>
            </a:r>
            <a:r>
              <a:rPr lang="en-US" dirty="0" err="1"/>
              <a:t>os</a:t>
            </a:r>
            <a:r>
              <a:rPr lang="en-US" dirty="0"/>
              <a:t> </a:t>
            </a:r>
            <a:r>
              <a:rPr lang="en-US" dirty="0" err="1"/>
              <a:t>mennesker</a:t>
            </a:r>
            <a:r>
              <a:rPr lang="en-US" dirty="0"/>
              <a:t>, det </a:t>
            </a:r>
            <a:r>
              <a:rPr lang="en-US" dirty="0" err="1"/>
              <a:t>er</a:t>
            </a:r>
            <a:r>
              <a:rPr lang="en-US" dirty="0"/>
              <a:t> </a:t>
            </a:r>
            <a:r>
              <a:rPr lang="en-US" dirty="0" err="1"/>
              <a:t>også</a:t>
            </a:r>
            <a:r>
              <a:rPr lang="en-US" dirty="0"/>
              <a:t> </a:t>
            </a:r>
            <a:r>
              <a:rPr lang="en-US" dirty="0" err="1"/>
              <a:t>en</a:t>
            </a:r>
            <a:r>
              <a:rPr lang="en-US" dirty="0"/>
              <a:t> </a:t>
            </a:r>
            <a:r>
              <a:rPr lang="en-US" dirty="0" err="1"/>
              <a:t>åndelig</a:t>
            </a:r>
            <a:r>
              <a:rPr lang="en-US" dirty="0"/>
              <a:t> </a:t>
            </a:r>
            <a:r>
              <a:rPr lang="en-US" dirty="0" err="1"/>
              <a:t>tilstand</a:t>
            </a:r>
            <a:r>
              <a:rPr lang="en-US" dirty="0"/>
              <a:t>. </a:t>
            </a:r>
          </a:p>
          <a:p>
            <a:r>
              <a:rPr lang="en-US" dirty="0"/>
              <a:t>At </a:t>
            </a:r>
            <a:r>
              <a:rPr lang="en-US" dirty="0" err="1"/>
              <a:t>være</a:t>
            </a:r>
            <a:r>
              <a:rPr lang="en-US" dirty="0"/>
              <a:t> </a:t>
            </a:r>
            <a:r>
              <a:rPr lang="en-US" dirty="0" err="1"/>
              <a:t>åndeligt</a:t>
            </a:r>
            <a:r>
              <a:rPr lang="en-US" dirty="0"/>
              <a:t> </a:t>
            </a:r>
            <a:r>
              <a:rPr lang="en-US" dirty="0" err="1"/>
              <a:t>sulten</a:t>
            </a:r>
            <a:r>
              <a:rPr lang="en-US" dirty="0"/>
              <a:t> </a:t>
            </a:r>
            <a:r>
              <a:rPr lang="en-US" dirty="0" err="1"/>
              <a:t>er</a:t>
            </a:r>
            <a:r>
              <a:rPr lang="en-US" dirty="0"/>
              <a:t> at </a:t>
            </a:r>
            <a:r>
              <a:rPr lang="en-US" dirty="0" err="1"/>
              <a:t>være</a:t>
            </a:r>
            <a:r>
              <a:rPr lang="en-US" dirty="0"/>
              <a:t> </a:t>
            </a:r>
            <a:r>
              <a:rPr lang="en-US" dirty="0" err="1"/>
              <a:t>sulten</a:t>
            </a:r>
            <a:r>
              <a:rPr lang="en-US" dirty="0"/>
              <a:t> for det </a:t>
            </a:r>
            <a:r>
              <a:rPr lang="en-US" dirty="0" err="1"/>
              <a:t>som</a:t>
            </a:r>
            <a:r>
              <a:rPr lang="en-US" dirty="0"/>
              <a:t> </a:t>
            </a:r>
            <a:r>
              <a:rPr lang="en-US" dirty="0" err="1"/>
              <a:t>Gud</a:t>
            </a:r>
            <a:r>
              <a:rPr lang="en-US" dirty="0"/>
              <a:t> </a:t>
            </a:r>
            <a:r>
              <a:rPr lang="en-US" dirty="0" err="1"/>
              <a:t>er</a:t>
            </a:r>
            <a:r>
              <a:rPr lang="en-US" dirty="0"/>
              <a:t> </a:t>
            </a:r>
            <a:r>
              <a:rPr lang="en-US" dirty="0" err="1"/>
              <a:t>sulten</a:t>
            </a:r>
            <a:r>
              <a:rPr lang="en-US" dirty="0"/>
              <a:t> </a:t>
            </a:r>
            <a:r>
              <a:rPr lang="en-US" dirty="0" err="1"/>
              <a:t>efter</a:t>
            </a:r>
            <a:r>
              <a:rPr lang="en-US" dirty="0"/>
              <a:t>.</a:t>
            </a:r>
          </a:p>
          <a:p>
            <a:r>
              <a:rPr lang="en-US" dirty="0"/>
              <a:t>At </a:t>
            </a:r>
            <a:r>
              <a:rPr lang="en-US" dirty="0" err="1"/>
              <a:t>være</a:t>
            </a:r>
            <a:r>
              <a:rPr lang="en-US" dirty="0"/>
              <a:t> </a:t>
            </a:r>
            <a:r>
              <a:rPr lang="en-US" dirty="0" err="1"/>
              <a:t>sulten</a:t>
            </a:r>
            <a:r>
              <a:rPr lang="en-US" dirty="0"/>
              <a:t> </a:t>
            </a:r>
            <a:r>
              <a:rPr lang="en-US" dirty="0" err="1"/>
              <a:t>efter</a:t>
            </a:r>
            <a:r>
              <a:rPr lang="en-US" dirty="0"/>
              <a:t> </a:t>
            </a:r>
            <a:r>
              <a:rPr lang="en-US" dirty="0" err="1"/>
              <a:t>Guds</a:t>
            </a:r>
            <a:r>
              <a:rPr lang="en-US" dirty="0"/>
              <a:t> </a:t>
            </a:r>
            <a:r>
              <a:rPr lang="en-US" dirty="0" err="1"/>
              <a:t>rige</a:t>
            </a:r>
            <a:r>
              <a:rPr lang="en-US" dirty="0"/>
              <a:t>, </a:t>
            </a:r>
            <a:r>
              <a:rPr lang="en-US" dirty="0" err="1"/>
              <a:t>betyder</a:t>
            </a:r>
            <a:r>
              <a:rPr lang="en-US" dirty="0"/>
              <a:t> at man har </a:t>
            </a:r>
            <a:r>
              <a:rPr lang="en-US" dirty="0" err="1"/>
              <a:t>en</a:t>
            </a:r>
            <a:r>
              <a:rPr lang="en-US" dirty="0"/>
              <a:t> </a:t>
            </a:r>
            <a:r>
              <a:rPr lang="en-US" dirty="0" err="1"/>
              <a:t>forventning</a:t>
            </a:r>
            <a:r>
              <a:rPr lang="en-US" dirty="0"/>
              <a:t> </a:t>
            </a:r>
            <a:r>
              <a:rPr lang="en-US" dirty="0" err="1"/>
              <a:t>til</a:t>
            </a:r>
            <a:r>
              <a:rPr lang="en-US" dirty="0"/>
              <a:t> </a:t>
            </a:r>
            <a:r>
              <a:rPr lang="en-US" dirty="0" err="1"/>
              <a:t>Guds</a:t>
            </a:r>
            <a:r>
              <a:rPr lang="en-US" dirty="0"/>
              <a:t> </a:t>
            </a:r>
            <a:r>
              <a:rPr lang="en-US" dirty="0" err="1"/>
              <a:t>indgriben</a:t>
            </a:r>
            <a:r>
              <a:rPr lang="en-US" dirty="0"/>
              <a:t> I </a:t>
            </a:r>
            <a:r>
              <a:rPr lang="en-US" dirty="0" err="1"/>
              <a:t>vores</a:t>
            </a:r>
            <a:r>
              <a:rPr lang="en-US" dirty="0"/>
              <a:t> liv – </a:t>
            </a:r>
            <a:r>
              <a:rPr lang="en-US" dirty="0" err="1"/>
              <a:t>såvel</a:t>
            </a:r>
            <a:r>
              <a:rPr lang="en-US" dirty="0"/>
              <a:t> </a:t>
            </a:r>
            <a:r>
              <a:rPr lang="en-US" dirty="0" err="1"/>
              <a:t>som</a:t>
            </a:r>
            <a:r>
              <a:rPr lang="en-US" dirty="0"/>
              <a:t> for </a:t>
            </a:r>
            <a:r>
              <a:rPr lang="en-US" dirty="0" err="1"/>
              <a:t>vores</a:t>
            </a:r>
            <a:r>
              <a:rPr lang="en-US" dirty="0"/>
              <a:t> </a:t>
            </a:r>
            <a:r>
              <a:rPr lang="en-US" dirty="0" err="1"/>
              <a:t>næstes</a:t>
            </a:r>
            <a:r>
              <a:rPr lang="en-US" dirty="0"/>
              <a:t> liv! </a:t>
            </a:r>
          </a:p>
          <a:p>
            <a:r>
              <a:rPr lang="en-US" dirty="0"/>
              <a:t>Det </a:t>
            </a:r>
            <a:r>
              <a:rPr lang="en-US" dirty="0" err="1"/>
              <a:t>er</a:t>
            </a:r>
            <a:r>
              <a:rPr lang="en-US" dirty="0"/>
              <a:t> </a:t>
            </a:r>
            <a:r>
              <a:rPr lang="en-US" dirty="0" err="1"/>
              <a:t>denne</a:t>
            </a:r>
            <a:r>
              <a:rPr lang="en-US" dirty="0"/>
              <a:t> </a:t>
            </a:r>
            <a:r>
              <a:rPr lang="en-US" dirty="0" err="1"/>
              <a:t>sult</a:t>
            </a:r>
            <a:r>
              <a:rPr lang="en-US" dirty="0"/>
              <a:t> </a:t>
            </a:r>
            <a:r>
              <a:rPr lang="en-US" dirty="0" err="1"/>
              <a:t>som</a:t>
            </a:r>
            <a:r>
              <a:rPr lang="en-US" dirty="0"/>
              <a:t> </a:t>
            </a:r>
            <a:r>
              <a:rPr lang="en-US" dirty="0" err="1"/>
              <a:t>leder</a:t>
            </a:r>
            <a:r>
              <a:rPr lang="en-US" dirty="0"/>
              <a:t> </a:t>
            </a:r>
            <a:r>
              <a:rPr lang="en-US" dirty="0" err="1"/>
              <a:t>os</a:t>
            </a:r>
            <a:r>
              <a:rPr lang="en-US" dirty="0"/>
              <a:t> mod </a:t>
            </a:r>
            <a:r>
              <a:rPr lang="en-US" dirty="0" err="1"/>
              <a:t>en</a:t>
            </a:r>
            <a:r>
              <a:rPr lang="en-US" dirty="0"/>
              <a:t> </a:t>
            </a:r>
            <a:r>
              <a:rPr lang="en-US" dirty="0" err="1"/>
              <a:t>forventing</a:t>
            </a:r>
            <a:r>
              <a:rPr lang="en-US" dirty="0"/>
              <a:t> om “mere” end </a:t>
            </a:r>
            <a:r>
              <a:rPr lang="en-US" dirty="0" err="1"/>
              <a:t>hvad</a:t>
            </a:r>
            <a:r>
              <a:rPr lang="en-US" dirty="0"/>
              <a:t> </a:t>
            </a:r>
            <a:r>
              <a:rPr lang="en-US" dirty="0" err="1"/>
              <a:t>hverdagen</a:t>
            </a:r>
            <a:r>
              <a:rPr lang="en-US" dirty="0"/>
              <a:t> </a:t>
            </a:r>
            <a:r>
              <a:rPr lang="en-US" dirty="0" err="1"/>
              <a:t>byder</a:t>
            </a:r>
            <a:r>
              <a:rPr lang="en-US" dirty="0"/>
              <a:t> </a:t>
            </a:r>
            <a:r>
              <a:rPr lang="en-US" dirty="0" err="1"/>
              <a:t>os</a:t>
            </a:r>
            <a:r>
              <a:rPr lang="en-US" dirty="0"/>
              <a:t> I </a:t>
            </a:r>
            <a:r>
              <a:rPr lang="en-US" dirty="0" err="1"/>
              <a:t>dag</a:t>
            </a:r>
            <a:r>
              <a:rPr lang="en-US" dirty="0"/>
              <a:t>. </a:t>
            </a:r>
            <a:r>
              <a:rPr lang="en-US" dirty="0" err="1"/>
              <a:t>En</a:t>
            </a:r>
            <a:r>
              <a:rPr lang="en-US" dirty="0"/>
              <a:t> </a:t>
            </a:r>
            <a:r>
              <a:rPr lang="en-US" dirty="0" err="1"/>
              <a:t>forventing</a:t>
            </a:r>
            <a:r>
              <a:rPr lang="en-US" dirty="0"/>
              <a:t> om at </a:t>
            </a:r>
            <a:r>
              <a:rPr lang="en-US" dirty="0" err="1"/>
              <a:t>Guds</a:t>
            </a:r>
            <a:r>
              <a:rPr lang="en-US" dirty="0"/>
              <a:t> planer for </a:t>
            </a:r>
            <a:r>
              <a:rPr lang="en-US" dirty="0" err="1"/>
              <a:t>os</a:t>
            </a:r>
            <a:r>
              <a:rPr lang="en-US" dirty="0"/>
              <a:t> </a:t>
            </a:r>
            <a:r>
              <a:rPr lang="en-US" dirty="0" err="1"/>
              <a:t>overstiger</a:t>
            </a:r>
            <a:r>
              <a:rPr lang="en-US" dirty="0"/>
              <a:t> </a:t>
            </a:r>
            <a:r>
              <a:rPr lang="en-US" dirty="0" err="1"/>
              <a:t>vores</a:t>
            </a:r>
            <a:r>
              <a:rPr lang="en-US" dirty="0"/>
              <a:t> </a:t>
            </a:r>
            <a:r>
              <a:rPr lang="en-US" dirty="0" err="1"/>
              <a:t>vildeste</a:t>
            </a:r>
            <a:r>
              <a:rPr lang="en-US" dirty="0"/>
              <a:t> </a:t>
            </a:r>
            <a:r>
              <a:rPr lang="en-US" dirty="0" err="1"/>
              <a:t>forventinger</a:t>
            </a:r>
            <a:r>
              <a:rPr lang="en-US" dirty="0"/>
              <a:t>.</a:t>
            </a:r>
            <a:endParaRPr lang="da-DK" dirty="0"/>
          </a:p>
        </p:txBody>
      </p:sp>
      <p:sp>
        <p:nvSpPr>
          <p:cNvPr id="4" name="Text Placeholder 3">
            <a:extLst>
              <a:ext uri="{FF2B5EF4-FFF2-40B4-BE49-F238E27FC236}">
                <a16:creationId xmlns:a16="http://schemas.microsoft.com/office/drawing/2014/main" id="{3BAB968E-3FD5-4C0A-A6FF-1A4D21A62BC6}"/>
              </a:ext>
            </a:extLst>
          </p:cNvPr>
          <p:cNvSpPr>
            <a:spLocks noGrp="1"/>
          </p:cNvSpPr>
          <p:nvPr>
            <p:ph type="body" sz="quarter" idx="13"/>
          </p:nvPr>
        </p:nvSpPr>
        <p:spPr/>
        <p:txBody>
          <a:bodyPr/>
          <a:lstStyle/>
          <a:p>
            <a:r>
              <a:rPr lang="da-DK" dirty="0"/>
              <a:t>MATT. 5:6, Markus 8:2</a:t>
            </a:r>
          </a:p>
          <a:p>
            <a:r>
              <a:rPr lang="da-DK" i="1" dirty="0"/>
              <a:t>Salige er de, som hungrer og tørster efter retfærdigheden, for de skal mættes.</a:t>
            </a:r>
          </a:p>
          <a:p>
            <a:endParaRPr lang="da-DK" dirty="0"/>
          </a:p>
        </p:txBody>
      </p:sp>
      <p:sp>
        <p:nvSpPr>
          <p:cNvPr id="5" name="Text Placeholder 4">
            <a:extLst>
              <a:ext uri="{FF2B5EF4-FFF2-40B4-BE49-F238E27FC236}">
                <a16:creationId xmlns:a16="http://schemas.microsoft.com/office/drawing/2014/main" id="{6D280F4A-D407-4DF8-BE86-D0E508C6070E}"/>
              </a:ext>
            </a:extLst>
          </p:cNvPr>
          <p:cNvSpPr>
            <a:spLocks noGrp="1"/>
          </p:cNvSpPr>
          <p:nvPr>
            <p:ph type="body" sz="quarter" idx="14"/>
          </p:nvPr>
        </p:nvSpPr>
        <p:spPr/>
        <p:txBody>
          <a:bodyPr/>
          <a:lstStyle/>
          <a:p>
            <a:r>
              <a:rPr lang="da-DK" dirty="0"/>
              <a:t>Vi kan forvente at Guds planer for os overstiger vores vildeste forventninger</a:t>
            </a:r>
          </a:p>
          <a:p>
            <a:r>
              <a:rPr lang="da-DK" dirty="0"/>
              <a:t>Hans planer er måske ikke som vi forventer, men Han ved præcis hvad vi har behov for</a:t>
            </a:r>
          </a:p>
        </p:txBody>
      </p:sp>
      <p:sp>
        <p:nvSpPr>
          <p:cNvPr id="6" name="Text Placeholder 5">
            <a:extLst>
              <a:ext uri="{FF2B5EF4-FFF2-40B4-BE49-F238E27FC236}">
                <a16:creationId xmlns:a16="http://schemas.microsoft.com/office/drawing/2014/main" id="{3E7B737B-67C8-4DEE-82A5-74E649CE1BBA}"/>
              </a:ext>
            </a:extLst>
          </p:cNvPr>
          <p:cNvSpPr>
            <a:spLocks noGrp="1"/>
          </p:cNvSpPr>
          <p:nvPr>
            <p:ph type="body" sz="quarter" idx="15"/>
          </p:nvPr>
        </p:nvSpPr>
        <p:spPr/>
        <p:txBody>
          <a:bodyPr/>
          <a:lstStyle/>
          <a:p>
            <a:r>
              <a:rPr lang="da-DK" sz="1200" dirty="0"/>
              <a:t>Gud bruger sultne, desperate mennesker til at fuldføre hans planer – men hverdagen kan kvæle den desperation. Hvordan kan vi bekæmpe det?</a:t>
            </a:r>
          </a:p>
          <a:p>
            <a:r>
              <a:rPr lang="da-DK" sz="1200" dirty="0"/>
              <a:t>Hvad er din motivation for at kultivere en sult for Gud? Hvordan kan du kultivere en sult?</a:t>
            </a:r>
          </a:p>
          <a:p>
            <a:endParaRPr lang="da-DK" sz="1200" dirty="0"/>
          </a:p>
          <a:p>
            <a:endParaRPr lang="da-DK" sz="1200" dirty="0"/>
          </a:p>
        </p:txBody>
      </p:sp>
      <p:sp>
        <p:nvSpPr>
          <p:cNvPr id="7" name="Text Placeholder 6">
            <a:extLst>
              <a:ext uri="{FF2B5EF4-FFF2-40B4-BE49-F238E27FC236}">
                <a16:creationId xmlns:a16="http://schemas.microsoft.com/office/drawing/2014/main" id="{2AC28D8B-046D-4AC6-9D62-7CE5B51D0C99}"/>
              </a:ext>
            </a:extLst>
          </p:cNvPr>
          <p:cNvSpPr>
            <a:spLocks noGrp="1"/>
          </p:cNvSpPr>
          <p:nvPr>
            <p:ph type="body" sz="quarter" idx="16"/>
          </p:nvPr>
        </p:nvSpPr>
        <p:spPr/>
        <p:txBody>
          <a:bodyPr/>
          <a:lstStyle/>
          <a:p>
            <a:r>
              <a:rPr lang="da-DK" dirty="0"/>
              <a:t>Bed for at vores ‘sult’ må øges</a:t>
            </a:r>
          </a:p>
          <a:p>
            <a:r>
              <a:rPr lang="da-DK" dirty="0"/>
              <a:t>Bed for telt møde i </a:t>
            </a:r>
            <a:r>
              <a:rPr lang="da-DK" dirty="0" err="1"/>
              <a:t>Kær’ene</a:t>
            </a:r>
            <a:endParaRPr lang="da-DK" dirty="0"/>
          </a:p>
          <a:p>
            <a:r>
              <a:rPr lang="da-DK" dirty="0"/>
              <a:t>Næste søndag taler Sven Straarup</a:t>
            </a:r>
          </a:p>
          <a:p>
            <a:pPr marL="0" indent="0">
              <a:buNone/>
            </a:pPr>
            <a:endParaRPr lang="da-DK" dirty="0"/>
          </a:p>
        </p:txBody>
      </p:sp>
      <p:sp>
        <p:nvSpPr>
          <p:cNvPr id="10" name="Rectangle: Rounded Corners 9">
            <a:extLst>
              <a:ext uri="{FF2B5EF4-FFF2-40B4-BE49-F238E27FC236}">
                <a16:creationId xmlns:a16="http://schemas.microsoft.com/office/drawing/2014/main" id="{D83E5A73-28F4-4584-87AB-1A00F2DC0180}"/>
              </a:ext>
            </a:extLst>
          </p:cNvPr>
          <p:cNvSpPr/>
          <p:nvPr/>
        </p:nvSpPr>
        <p:spPr>
          <a:xfrm rot="19963466">
            <a:off x="5165316" y="1144108"/>
            <a:ext cx="3803374" cy="925272"/>
          </a:xfrm>
          <a:prstGeom prst="roundRect">
            <a:avLst/>
          </a:prstGeom>
          <a:noFill/>
          <a:ln w="28575">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sz="5400" b="1" dirty="0">
                <a:solidFill>
                  <a:schemeClr val="accent1"/>
                </a:solidFill>
              </a:rPr>
              <a:t>SAMPLE</a:t>
            </a:r>
          </a:p>
        </p:txBody>
      </p:sp>
      <p:sp>
        <p:nvSpPr>
          <p:cNvPr id="11" name="Text Placeholder 5">
            <a:extLst>
              <a:ext uri="{FF2B5EF4-FFF2-40B4-BE49-F238E27FC236}">
                <a16:creationId xmlns:a16="http://schemas.microsoft.com/office/drawing/2014/main" id="{1123449B-03F6-41C9-89F3-B376A9B98613}"/>
              </a:ext>
            </a:extLst>
          </p:cNvPr>
          <p:cNvSpPr txBox="1">
            <a:spLocks/>
          </p:cNvSpPr>
          <p:nvPr/>
        </p:nvSpPr>
        <p:spPr>
          <a:xfrm>
            <a:off x="7243453" y="3892158"/>
            <a:ext cx="4768651" cy="975193"/>
          </a:xfrm>
          <a:prstGeom prst="rect">
            <a:avLst/>
          </a:prstGeom>
        </p:spPr>
        <p:txBody>
          <a:bodyPr vert="horz" lIns="91440" tIns="45720" rIns="91440" bIns="45720" rtlCol="0">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1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da-DK" dirty="0"/>
          </a:p>
          <a:p>
            <a:r>
              <a:rPr lang="da-DK" dirty="0"/>
              <a:t>Sæt 15 min til side hver dag i den kommende uge til at bede om </a:t>
            </a:r>
          </a:p>
          <a:p>
            <a:endParaRPr lang="da-DK" dirty="0"/>
          </a:p>
          <a:p>
            <a:endParaRPr lang="da-DK" dirty="0"/>
          </a:p>
        </p:txBody>
      </p:sp>
    </p:spTree>
    <p:extLst>
      <p:ext uri="{BB962C8B-B14F-4D97-AF65-F5344CB8AC3E}">
        <p14:creationId xmlns:p14="http://schemas.microsoft.com/office/powerpoint/2010/main" val="10898693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S0jQy1myqu1Ka2MlHoX3WQ"/>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b4fc67-7e4d-4af3-b66e-0e0e8a1422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68EB455-CDDE-4E54-9928-BA67DD5BD6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312</TotalTime>
  <Words>427</Words>
  <Application>Microsoft Office PowerPoint</Application>
  <PresentationFormat>Widescreen</PresentationFormat>
  <Paragraphs>30</Paragraphs>
  <Slides>2</Slides>
  <Notes>0</Notes>
  <HiddenSlides>0</HiddenSlides>
  <MMClips>0</MMClips>
  <ScaleCrop>false</ScaleCrop>
  <HeadingPairs>
    <vt:vector size="8" baseType="variant">
      <vt:variant>
        <vt:lpstr>Benyttede skrifttyper</vt:lpstr>
      </vt:variant>
      <vt:variant>
        <vt:i4>3</vt:i4>
      </vt:variant>
      <vt:variant>
        <vt:lpstr>Tema</vt:lpstr>
      </vt:variant>
      <vt:variant>
        <vt:i4>1</vt:i4>
      </vt:variant>
      <vt:variant>
        <vt:lpstr>Integrerede OLE-servere</vt:lpstr>
      </vt:variant>
      <vt:variant>
        <vt:i4>1</vt:i4>
      </vt:variant>
      <vt:variant>
        <vt:lpstr>Slidetitler</vt:lpstr>
      </vt:variant>
      <vt:variant>
        <vt:i4>2</vt:i4>
      </vt:variant>
    </vt:vector>
  </HeadingPairs>
  <TitlesOfParts>
    <vt:vector size="7" baseType="lpstr">
      <vt:lpstr>Century Gothic</vt:lpstr>
      <vt:lpstr>Verdana</vt:lpstr>
      <vt:lpstr>Wingdings 3</vt:lpstr>
      <vt:lpstr>Wisp</vt:lpstr>
      <vt:lpstr>think-cell Slide</vt:lpstr>
      <vt:lpstr>Tilbedelse som livsstil</vt:lpstr>
      <vt:lpstr>EN SULTEN TRO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Jørgen Lund</cp:lastModifiedBy>
  <cp:revision>25</cp:revision>
  <dcterms:created xsi:type="dcterms:W3CDTF">2019-08-19T18:08:22Z</dcterms:created>
  <dcterms:modified xsi:type="dcterms:W3CDTF">2021-06-10T11:00:48Z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