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60"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6" autoAdjust="0"/>
    <p:restoredTop sz="94660"/>
  </p:normalViewPr>
  <p:slideViewPr>
    <p:cSldViewPr snapToGrid="0" showGuides="1">
      <p:cViewPr varScale="1">
        <p:scale>
          <a:sx n="85" d="100"/>
          <a:sy n="85" d="100"/>
        </p:scale>
        <p:origin x="192" y="24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9/5/22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9/5/22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80"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9/5/22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Helliget blive dit navn </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p:txBody>
          <a:bodyPr>
            <a:normAutofit lnSpcReduction="10000"/>
          </a:bodyPr>
          <a:lstStyle/>
          <a:p>
            <a:r>
              <a:rPr lang="da-DK" altLang="da-DK" b="1" dirty="0">
                <a:latin typeface="Arial" panose="020B0604020202020204" pitchFamily="34" charset="0"/>
                <a:ea typeface="ＭＳ Ｐゴシック" panose="020B0600070205080204" pitchFamily="34" charset="-128"/>
              </a:rPr>
              <a:t>Formål med studiet:</a:t>
            </a:r>
            <a:r>
              <a:rPr lang="da-DK" altLang="da-DK" dirty="0">
                <a:latin typeface="Arial" panose="020B0604020202020204" pitchFamily="34" charset="0"/>
                <a:ea typeface="ＭＳ Ｐゴシック" panose="020B0600070205080204" pitchFamily="34" charset="-128"/>
              </a:rPr>
              <a:t> At kende Gud for hvem han virkelig er og at finde min rigtige plads i forholdet til ham.</a:t>
            </a:r>
            <a:br>
              <a:rPr lang="da-DK" altLang="da-DK" dirty="0">
                <a:latin typeface="Arial" panose="020B0604020202020204" pitchFamily="34" charset="0"/>
                <a:ea typeface="ＭＳ Ｐゴシック" panose="020B0600070205080204" pitchFamily="34" charset="-128"/>
              </a:rPr>
            </a:br>
            <a:r>
              <a:rPr lang="da-DK" altLang="da-DK" dirty="0">
                <a:latin typeface="Arial" panose="020B0604020202020204" pitchFamily="34" charset="0"/>
                <a:ea typeface="ＭＳ Ｐゴシック" panose="020B0600070205080204" pitchFamily="34" charset="-128"/>
              </a:rPr>
              <a:t>De tre sider af bibelsk hellighed:</a:t>
            </a:r>
            <a:br>
              <a:rPr lang="da-DK" altLang="da-DK" dirty="0">
                <a:latin typeface="Arial" panose="020B0604020202020204" pitchFamily="34" charset="0"/>
                <a:ea typeface="ＭＳ Ｐゴシック" panose="020B0600070205080204" pitchFamily="34" charset="-128"/>
              </a:rPr>
            </a:br>
            <a:r>
              <a:rPr lang="da-DK" altLang="da-DK" dirty="0">
                <a:latin typeface="Arial" panose="020B0604020202020204" pitchFamily="34" charset="0"/>
                <a:ea typeface="ＭＳ Ｐゴシック" panose="020B0600070205080204" pitchFamily="34" charset="-128"/>
              </a:rPr>
              <a:t>- </a:t>
            </a:r>
            <a:r>
              <a:rPr lang="da-DK" altLang="da-DK" b="1" dirty="0">
                <a:latin typeface="Arial" panose="020B0604020202020204" pitchFamily="34" charset="0"/>
                <a:ea typeface="ＭＳ Ｐゴシック" panose="020B0600070205080204" pitchFamily="34" charset="-128"/>
              </a:rPr>
              <a:t>Majestætisk Hellighed:</a:t>
            </a:r>
            <a:r>
              <a:rPr lang="da-DK" altLang="da-DK" dirty="0">
                <a:latin typeface="Arial" panose="020B0604020202020204" pitchFamily="34" charset="0"/>
                <a:ea typeface="ＭＳ Ｐゴシック" panose="020B0600070205080204" pitchFamily="34" charset="-128"/>
              </a:rPr>
              <a:t> Guds ”</a:t>
            </a:r>
            <a:r>
              <a:rPr lang="da-DK" altLang="da-DK" dirty="0" err="1">
                <a:latin typeface="Arial" panose="020B0604020202020204" pitchFamily="34" charset="0"/>
                <a:ea typeface="ＭＳ Ｐゴシック" panose="020B0600070205080204" pitchFamily="34" charset="-128"/>
              </a:rPr>
              <a:t>gudsomhed</a:t>
            </a:r>
            <a:r>
              <a:rPr lang="da-DK" altLang="da-DK" dirty="0">
                <a:latin typeface="Arial" panose="020B0604020202020204" pitchFamily="34" charset="0"/>
                <a:ea typeface="ＭＳ Ｐゴシック" panose="020B0600070205080204" pitchFamily="34" charset="-128"/>
              </a:rPr>
              <a:t>”, hans herlige væsen, som aldrig kan efterlignes, men kun beundres, æres og tilbedes. Når jeg kender Gud for hvem han er, kan jeg stå fast i troen på ham.</a:t>
            </a:r>
            <a:br>
              <a:rPr lang="da-DK" altLang="da-DK" dirty="0">
                <a:latin typeface="Arial" panose="020B0604020202020204" pitchFamily="34" charset="0"/>
                <a:ea typeface="ＭＳ Ｐゴシック" panose="020B0600070205080204" pitchFamily="34" charset="-128"/>
              </a:rPr>
            </a:br>
            <a:r>
              <a:rPr lang="da-DK" altLang="da-DK" b="1" dirty="0">
                <a:latin typeface="Arial" panose="020B0604020202020204" pitchFamily="34" charset="0"/>
                <a:ea typeface="ＭＳ Ｐゴシック" panose="020B0600070205080204" pitchFamily="34" charset="-128"/>
              </a:rPr>
              <a:t>- Moralsk Hellighed:</a:t>
            </a:r>
            <a:r>
              <a:rPr lang="da-DK" altLang="da-DK" dirty="0">
                <a:latin typeface="Arial" panose="020B0604020202020204" pitchFamily="34" charset="0"/>
                <a:ea typeface="ＭＳ Ｐゴシック" panose="020B0600070205080204" pitchFamily="34" charset="-128"/>
              </a:rPr>
              <a:t> Guds renhed er udtrykt i hans hellige kærlighed og retfærdighed, der aldrig går på kompromis med synd. Derfor kalder Gud faldne væsener til renselse og genoprettelse. Det kan kun ske, når vi forener os med Kristus i tro. I ham får vi del i hans forsoningsoffer på korset og hans hellige liv bliver født ind i os. Kun derved kan faldne mennesker frimodigt leve med en hellig Gud.</a:t>
            </a:r>
            <a:br>
              <a:rPr lang="da-DK" altLang="da-DK" dirty="0">
                <a:latin typeface="Arial" panose="020B0604020202020204" pitchFamily="34" charset="0"/>
                <a:ea typeface="ＭＳ Ｐゴシック" panose="020B0600070205080204" pitchFamily="34" charset="-128"/>
              </a:rPr>
            </a:br>
            <a:r>
              <a:rPr lang="da-DK" altLang="da-DK" dirty="0">
                <a:latin typeface="Arial" panose="020B0604020202020204" pitchFamily="34" charset="0"/>
                <a:ea typeface="ＭＳ Ｐゴシック" panose="020B0600070205080204" pitchFamily="34" charset="-128"/>
              </a:rPr>
              <a:t>- </a:t>
            </a:r>
            <a:r>
              <a:rPr lang="da-DK" altLang="da-DK" b="1" dirty="0">
                <a:latin typeface="Arial" panose="020B0604020202020204" pitchFamily="34" charset="0"/>
                <a:ea typeface="ＭＳ Ｐゴシック" panose="020B0600070205080204" pitchFamily="34" charset="-128"/>
              </a:rPr>
              <a:t>Hellig indvielse:</a:t>
            </a:r>
            <a:r>
              <a:rPr lang="da-DK" altLang="da-DK" dirty="0">
                <a:latin typeface="Arial" panose="020B0604020202020204" pitchFamily="34" charset="0"/>
                <a:ea typeface="ＭＳ Ｐゴシック" panose="020B0600070205080204" pitchFamily="34" charset="-128"/>
              </a:rPr>
              <a:t> Guds strålende herlighed og godhed, inspirerer den Helligånds fyldte kristen til at hengive sit liv til Gud for at blive brugt af ham i efterfølgelsen af Jesus. </a:t>
            </a:r>
            <a:r>
              <a:rPr lang="da-DK" altLang="da-DK" i="1" dirty="0">
                <a:latin typeface="Arial" panose="020B0604020202020204" pitchFamily="34" charset="0"/>
                <a:ea typeface="ＭＳ Ｐゴシック" panose="020B0600070205080204" pitchFamily="34" charset="-128"/>
              </a:rPr>
              <a:t>”Her er jeg, send mig”</a:t>
            </a:r>
            <a:r>
              <a:rPr lang="da-DK" altLang="da-DK" dirty="0">
                <a:latin typeface="Arial" panose="020B0604020202020204" pitchFamily="34" charset="0"/>
                <a:ea typeface="ＭＳ Ｐゴシック" panose="020B0600070205080204" pitchFamily="34" charset="-128"/>
              </a:rPr>
              <a:t> Es.6:8</a:t>
            </a:r>
            <a:br>
              <a:rPr lang="da-DK" altLang="da-DK" dirty="0">
                <a:latin typeface="Arial" panose="020B0604020202020204" pitchFamily="34" charset="0"/>
                <a:ea typeface="ＭＳ Ｐゴシック" panose="020B0600070205080204" pitchFamily="34" charset="-128"/>
              </a:rPr>
            </a:br>
            <a:endParaRPr lang="da-DK" dirty="0"/>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p:txBody>
          <a:bodyPr/>
          <a:lstStyle/>
          <a:p>
            <a:r>
              <a:rPr lang="da-DK" sz="1100" dirty="0"/>
              <a:t>”Derfor skal I bede således: Vor Fader, du som er i himlene! Helliget blive dit navn …” Mt.6:9</a:t>
            </a:r>
            <a:br>
              <a:rPr lang="da-DK" sz="1100" dirty="0"/>
            </a:br>
            <a:r>
              <a:rPr lang="da-DK" sz="1100" dirty="0"/>
              <a:t>”Hellig, hellig, hellig er Hærskarers Herre, hele jorden er fyldt af hans herlighed.” Esajas 6:3, læs også v1-8</a:t>
            </a:r>
            <a:br>
              <a:rPr lang="da-DK" sz="1100" dirty="0"/>
            </a:br>
            <a:r>
              <a:rPr lang="da-DK" sz="1100" dirty="0"/>
              <a:t>”I skal være hellige, for jeg er hellig”</a:t>
            </a:r>
            <a:r>
              <a:rPr lang="da-DK" sz="1000" dirty="0"/>
              <a:t> </a:t>
            </a:r>
            <a:r>
              <a:rPr lang="da-DK" sz="1100" dirty="0"/>
              <a:t>1Pet.1:16, læs også v.14-16</a:t>
            </a: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p:txBody>
          <a:bodyPr/>
          <a:lstStyle/>
          <a:p>
            <a:r>
              <a:rPr lang="da-DK" dirty="0"/>
              <a:t>Guds hellighed – inspirerer til tilbedelse og trosstyrke</a:t>
            </a:r>
          </a:p>
          <a:p>
            <a:r>
              <a:rPr lang="da-DK" dirty="0"/>
              <a:t>Guds hellighed – kalder på at jeg bliver renset og fyldt af Helligånden, så jeg kan genspejle Jesus i mit liv</a:t>
            </a:r>
          </a:p>
          <a:p>
            <a:r>
              <a:rPr lang="da-DK" dirty="0"/>
              <a:t>Guds hellighed – inspirerer til hengiven efterfølgelse </a:t>
            </a:r>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p:txBody>
          <a:bodyPr/>
          <a:lstStyle/>
          <a:p>
            <a:r>
              <a:rPr lang="da-DK" dirty="0"/>
              <a:t>Hvordan kan tilbedelsen af Guds majestætiske hellighed hjælpe mig til at vokse i tillid og trosstyrke?</a:t>
            </a:r>
          </a:p>
          <a:p>
            <a:r>
              <a:rPr lang="da-DK" dirty="0"/>
              <a:t>Hvordan kan bønnen, ”hellige blive dit navn”, udfordre og opmuntre mig til omvendelse og </a:t>
            </a:r>
            <a:r>
              <a:rPr lang="da-DK" dirty="0" err="1"/>
              <a:t>forligelse</a:t>
            </a:r>
            <a:r>
              <a:rPr lang="da-DK" dirty="0"/>
              <a:t> med Gud?</a:t>
            </a:r>
          </a:p>
          <a:p>
            <a:r>
              <a:rPr lang="da-DK" dirty="0"/>
              <a:t>Hvordan kan det at kende Gud i hans majestætiske hellighed og moralske renhed inspirere mig til hengiven efterfølgelse? </a:t>
            </a:r>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r>
              <a:rPr lang="da-DK" dirty="0"/>
              <a:t>Bed at vi i vores kirke altid vil søge at blive formet efter Guds hellige væsen, og ikke prøve at tilpasse ham til  vores faldne, begrænsede opfattelser af hvordan Han er og hvordan hans liv skal leves. Det </a:t>
            </a:r>
            <a:r>
              <a:rPr lang="da-DK"/>
              <a:t>sidste bliver </a:t>
            </a:r>
            <a:r>
              <a:rPr lang="da-DK" dirty="0"/>
              <a:t>afguderi.</a:t>
            </a:r>
          </a:p>
          <a:p>
            <a:r>
              <a:rPr lang="da-DK" dirty="0"/>
              <a:t>Tak og bed for vores missionærer og deres tjenester</a:t>
            </a:r>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normAutofit/>
          </a:bodyPr>
          <a:lstStyle/>
          <a:p>
            <a:r>
              <a:rPr lang="da-DK" dirty="0"/>
              <a:t>Bed og reflektere over hvad Jesus mener med ”hellige blive dit navn”? Og brug de tre sider af hellighed til at inspirere dig i din bøn for dig selv og forbøn for andre. </a:t>
            </a:r>
          </a:p>
        </p:txBody>
      </p:sp>
    </p:spTree>
    <p:extLst>
      <p:ext uri="{BB962C8B-B14F-4D97-AF65-F5344CB8AC3E}">
        <p14:creationId xmlns:p14="http://schemas.microsoft.com/office/powerpoint/2010/main" val="3954581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4074</TotalTime>
  <Words>460</Words>
  <Application>Microsoft Macintosh PowerPoint</Application>
  <PresentationFormat>Widescreen</PresentationFormat>
  <Paragraphs>12</Paragraphs>
  <Slides>1</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ＭＳ Ｐゴシック</vt:lpstr>
      <vt:lpstr>Arial</vt:lpstr>
      <vt:lpstr>Century Gothic</vt:lpstr>
      <vt:lpstr>Verdana</vt:lpstr>
      <vt:lpstr>Wingdings 3</vt:lpstr>
      <vt:lpstr>Wisp</vt:lpstr>
      <vt:lpstr>think-cell Slide</vt:lpstr>
      <vt:lpstr>Helliget blive dit navn </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sven.straarup@gmail.com</cp:lastModifiedBy>
  <cp:revision>76</cp:revision>
  <dcterms:created xsi:type="dcterms:W3CDTF">2019-08-19T18:08:22Z</dcterms:created>
  <dcterms:modified xsi:type="dcterms:W3CDTF">2022-09-05T09:26:29Z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