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Tilbedelse som livsstil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a-DK" dirty="0"/>
              <a:t>Hvis vi siger vi elsker Jesus, så må vi også vise det i handling, på den unikke måde vi kan relatere til ham på. </a:t>
            </a:r>
          </a:p>
          <a:p>
            <a:r>
              <a:rPr lang="da-DK" dirty="0"/>
              <a:t>Jesus beder os om at søge og følge ham gennem vores relation til ham, og gennem hvad vi modtager elske andre.</a:t>
            </a:r>
          </a:p>
          <a:p>
            <a:r>
              <a:rPr lang="da-DK" dirty="0"/>
              <a:t>Hvis vi prøver at gøre ting på vores egen måde, så kommer vi ikke til at bære frugt, fordi vi skal være koblet på vinstokken.</a:t>
            </a:r>
          </a:p>
          <a:p>
            <a:r>
              <a:rPr lang="da-DK" dirty="0"/>
              <a:t>Vi må hente vores kraft i Jesus, gennem vores relation til ham.</a:t>
            </a:r>
          </a:p>
          <a:p>
            <a:r>
              <a:rPr lang="da-DK" dirty="0"/>
              <a:t>Vi må stole på Gud og ikke prøve at bevarer vores kontrol. </a:t>
            </a:r>
          </a:p>
          <a:p>
            <a:r>
              <a:rPr lang="da-DK" dirty="0"/>
              <a:t>Vi er ikke lovet et komfortabelt liv, derimod det modsatte, men vi er lovet at blive sørget for og at kunne glæde os i det.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/>
              <a:t>Lukasevangeliet 10:27</a:t>
            </a:r>
          </a:p>
          <a:p>
            <a:r>
              <a:rPr lang="da-DK" sz="1200" dirty="0"/>
              <a:t>”Du skal elske Herren din Gud af hele dit hjerte, med liv og sjæl, med al din styrke og med alle dine tanker.”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sz="1200" dirty="0"/>
              <a:t>Hvis vi elsker Jesus, så bliver nødt til at vise det ved at være koblet på ham.</a:t>
            </a:r>
          </a:p>
          <a:p>
            <a:r>
              <a:rPr lang="da-DK" dirty="0"/>
              <a:t>At elske Jesus betyder at elske andre ubetinget.</a:t>
            </a:r>
          </a:p>
          <a:p>
            <a:r>
              <a:rPr lang="da-DK" sz="1200" dirty="0"/>
              <a:t>At gå helhjertet med Jesus</a:t>
            </a:r>
            <a:r>
              <a:rPr lang="da-DK" dirty="0"/>
              <a:t> betyder at stole på ham, på trods af at det ikke er komfortabelt eller sikkert.</a:t>
            </a:r>
            <a:endParaRPr lang="da-DK" sz="1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122991"/>
            <a:ext cx="4768651" cy="1596211"/>
          </a:xfrm>
        </p:spPr>
        <p:txBody>
          <a:bodyPr/>
          <a:lstStyle/>
          <a:p>
            <a:endParaRPr lang="da-DK" sz="1200" dirty="0"/>
          </a:p>
          <a:p>
            <a:r>
              <a:rPr lang="da-DK" dirty="0"/>
              <a:t> Hvad tænker du det vil sige at elske Jesus af hele sit hjerte?</a:t>
            </a:r>
          </a:p>
          <a:p>
            <a:r>
              <a:rPr lang="da-DK" dirty="0"/>
              <a:t>Føler du dig afhængig af Jesus i hverdagen?</a:t>
            </a:r>
          </a:p>
          <a:p>
            <a:r>
              <a:rPr lang="da-DK" dirty="0"/>
              <a:t>Hvordan elsker du mennesker i din hverdag ubetinget?</a:t>
            </a:r>
          </a:p>
          <a:p>
            <a:endParaRPr lang="da-DK" dirty="0"/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5319571"/>
            <a:ext cx="4791301" cy="1074283"/>
          </a:xfrm>
        </p:spPr>
        <p:txBody>
          <a:bodyPr/>
          <a:lstStyle/>
          <a:p>
            <a:endParaRPr lang="da-DK" sz="1200" dirty="0"/>
          </a:p>
          <a:p>
            <a:endParaRPr lang="da-DK" sz="12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031993A-A90F-4917-A07A-5BCDCCA7170E}"/>
              </a:ext>
            </a:extLst>
          </p:cNvPr>
          <p:cNvSpPr txBox="1">
            <a:spLocks/>
          </p:cNvSpPr>
          <p:nvPr/>
        </p:nvSpPr>
        <p:spPr>
          <a:xfrm>
            <a:off x="7260181" y="3881710"/>
            <a:ext cx="4791301" cy="985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6F4FAEFF-B2A0-4BAA-B517-E6D14342469B}"/>
              </a:ext>
            </a:extLst>
          </p:cNvPr>
          <p:cNvSpPr txBox="1">
            <a:spLocks/>
          </p:cNvSpPr>
          <p:nvPr/>
        </p:nvSpPr>
        <p:spPr>
          <a:xfrm>
            <a:off x="7243453" y="3892158"/>
            <a:ext cx="4768651" cy="9751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  <a:p>
            <a:r>
              <a:rPr lang="da-DK" dirty="0"/>
              <a:t>Brug 5 minutter hver dag denne uge på at bede Jesus om hvordan du kan elske ham mere denne dag.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AC45015A-B134-4395-9489-136FBDA7DE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09991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AC45015A-B134-4395-9489-136FBDA7DE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FC575736-EA0C-41B6-B652-FC412E924E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a-DK" sz="2400" b="1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D67481-EBE4-4C60-ACDB-1764464B6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 SULTEN TRO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C5902-E436-4858-9EA0-C33860D08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 </a:t>
            </a:r>
            <a:r>
              <a:rPr lang="en-US" dirty="0" err="1"/>
              <a:t>ved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hvordan</a:t>
            </a:r>
            <a:r>
              <a:rPr lang="en-US" dirty="0"/>
              <a:t> det </a:t>
            </a:r>
            <a:r>
              <a:rPr lang="en-US" dirty="0" err="1"/>
              <a:t>føles</a:t>
            </a:r>
            <a:r>
              <a:rPr lang="en-US" dirty="0"/>
              <a:t> 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–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at man </a:t>
            </a:r>
            <a:r>
              <a:rPr lang="en-US" dirty="0" err="1"/>
              <a:t>næsten</a:t>
            </a:r>
            <a:r>
              <a:rPr lang="en-US" dirty="0"/>
              <a:t> </a:t>
            </a:r>
            <a:r>
              <a:rPr lang="en-US" dirty="0" err="1"/>
              <a:t>ikke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tænke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andet</a:t>
            </a:r>
            <a:r>
              <a:rPr lang="en-US" dirty="0"/>
              <a:t> end </a:t>
            </a:r>
            <a:r>
              <a:rPr lang="en-US" dirty="0" err="1"/>
              <a:t>ens</a:t>
            </a:r>
            <a:r>
              <a:rPr lang="en-US" dirty="0"/>
              <a:t> </a:t>
            </a:r>
            <a:r>
              <a:rPr lang="en-US" dirty="0" err="1"/>
              <a:t>næste</a:t>
            </a:r>
            <a:r>
              <a:rPr lang="en-US" dirty="0"/>
              <a:t> </a:t>
            </a:r>
            <a:r>
              <a:rPr lang="en-US" dirty="0" err="1"/>
              <a:t>måltid</a:t>
            </a:r>
            <a:endParaRPr lang="en-US" dirty="0"/>
          </a:p>
          <a:p>
            <a:r>
              <a:rPr lang="en-US" dirty="0"/>
              <a:t>Men </a:t>
            </a:r>
            <a:r>
              <a:rPr lang="en-US" dirty="0" err="1"/>
              <a:t>sult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ikke</a:t>
            </a:r>
            <a:r>
              <a:rPr lang="en-US" dirty="0"/>
              <a:t> </a:t>
            </a:r>
            <a:r>
              <a:rPr lang="en-US" dirty="0" err="1"/>
              <a:t>kun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fysisk</a:t>
            </a:r>
            <a:r>
              <a:rPr lang="en-US" dirty="0"/>
              <a:t> </a:t>
            </a:r>
            <a:r>
              <a:rPr lang="en-US" dirty="0" err="1"/>
              <a:t>følelse</a:t>
            </a:r>
            <a:r>
              <a:rPr lang="en-US" dirty="0"/>
              <a:t> for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mennesker</a:t>
            </a:r>
            <a:r>
              <a:rPr lang="en-US" dirty="0"/>
              <a:t>, det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også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åndelig</a:t>
            </a:r>
            <a:r>
              <a:rPr lang="en-US" dirty="0"/>
              <a:t> </a:t>
            </a:r>
            <a:r>
              <a:rPr lang="en-US" dirty="0" err="1"/>
              <a:t>tilstand</a:t>
            </a:r>
            <a:r>
              <a:rPr lang="en-US" dirty="0"/>
              <a:t>. </a:t>
            </a:r>
          </a:p>
          <a:p>
            <a:r>
              <a:rPr lang="en-US" dirty="0"/>
              <a:t>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åndeligt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for det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Gud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.</a:t>
            </a:r>
          </a:p>
          <a:p>
            <a:r>
              <a:rPr lang="en-US" dirty="0"/>
              <a:t>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Guds</a:t>
            </a:r>
            <a:r>
              <a:rPr lang="en-US" dirty="0"/>
              <a:t> </a:t>
            </a:r>
            <a:r>
              <a:rPr lang="en-US" dirty="0" err="1"/>
              <a:t>rige</a:t>
            </a:r>
            <a:r>
              <a:rPr lang="en-US" dirty="0"/>
              <a:t>, </a:t>
            </a:r>
            <a:r>
              <a:rPr lang="en-US" dirty="0" err="1"/>
              <a:t>betyder</a:t>
            </a:r>
            <a:r>
              <a:rPr lang="en-US" dirty="0"/>
              <a:t> at man har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forventning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Guds</a:t>
            </a:r>
            <a:r>
              <a:rPr lang="en-US" dirty="0"/>
              <a:t> </a:t>
            </a:r>
            <a:r>
              <a:rPr lang="en-US" dirty="0" err="1"/>
              <a:t>indgriben</a:t>
            </a:r>
            <a:r>
              <a:rPr lang="en-US" dirty="0"/>
              <a:t> I </a:t>
            </a:r>
            <a:r>
              <a:rPr lang="en-US" dirty="0" err="1"/>
              <a:t>vores</a:t>
            </a:r>
            <a:r>
              <a:rPr lang="en-US" dirty="0"/>
              <a:t> liv – </a:t>
            </a:r>
            <a:r>
              <a:rPr lang="en-US" dirty="0" err="1"/>
              <a:t>såvel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for </a:t>
            </a:r>
            <a:r>
              <a:rPr lang="en-US" dirty="0" err="1"/>
              <a:t>vores</a:t>
            </a:r>
            <a:r>
              <a:rPr lang="en-US" dirty="0"/>
              <a:t> </a:t>
            </a:r>
            <a:r>
              <a:rPr lang="en-US" dirty="0" err="1"/>
              <a:t>næstes</a:t>
            </a:r>
            <a:r>
              <a:rPr lang="en-US" dirty="0"/>
              <a:t> liv! </a:t>
            </a:r>
          </a:p>
          <a:p>
            <a:r>
              <a:rPr lang="en-US" dirty="0"/>
              <a:t>Det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denne</a:t>
            </a:r>
            <a:r>
              <a:rPr lang="en-US" dirty="0"/>
              <a:t> </a:t>
            </a:r>
            <a:r>
              <a:rPr lang="en-US" dirty="0" err="1"/>
              <a:t>sult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leder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mod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forventing</a:t>
            </a:r>
            <a:r>
              <a:rPr lang="en-US" dirty="0"/>
              <a:t> om “mere” end </a:t>
            </a:r>
            <a:r>
              <a:rPr lang="en-US" dirty="0" err="1"/>
              <a:t>hvad</a:t>
            </a:r>
            <a:r>
              <a:rPr lang="en-US" dirty="0"/>
              <a:t> </a:t>
            </a:r>
            <a:r>
              <a:rPr lang="en-US" dirty="0" err="1"/>
              <a:t>hverdagen</a:t>
            </a:r>
            <a:r>
              <a:rPr lang="en-US" dirty="0"/>
              <a:t> </a:t>
            </a:r>
            <a:r>
              <a:rPr lang="en-US" dirty="0" err="1"/>
              <a:t>byder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I </a:t>
            </a:r>
            <a:r>
              <a:rPr lang="en-US" dirty="0" err="1"/>
              <a:t>dag</a:t>
            </a:r>
            <a:r>
              <a:rPr lang="en-US" dirty="0"/>
              <a:t>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forventing</a:t>
            </a:r>
            <a:r>
              <a:rPr lang="en-US" dirty="0"/>
              <a:t> om at </a:t>
            </a:r>
            <a:r>
              <a:rPr lang="en-US" dirty="0" err="1"/>
              <a:t>Guds</a:t>
            </a:r>
            <a:r>
              <a:rPr lang="en-US" dirty="0"/>
              <a:t> planer for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overstiger</a:t>
            </a:r>
            <a:r>
              <a:rPr lang="en-US" dirty="0"/>
              <a:t> </a:t>
            </a:r>
            <a:r>
              <a:rPr lang="en-US" dirty="0" err="1"/>
              <a:t>vores</a:t>
            </a:r>
            <a:r>
              <a:rPr lang="en-US" dirty="0"/>
              <a:t> </a:t>
            </a:r>
            <a:r>
              <a:rPr lang="en-US" dirty="0" err="1"/>
              <a:t>vildeste</a:t>
            </a:r>
            <a:r>
              <a:rPr lang="en-US" dirty="0"/>
              <a:t> </a:t>
            </a:r>
            <a:r>
              <a:rPr lang="en-US" dirty="0" err="1"/>
              <a:t>forventinger</a:t>
            </a:r>
            <a:r>
              <a:rPr lang="en-US" dirty="0"/>
              <a:t>.</a:t>
            </a:r>
            <a:endParaRPr lang="da-D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B968E-3FD5-4C0A-A6FF-1A4D21A62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MATT. 5:6, Markus 8:2</a:t>
            </a:r>
          </a:p>
          <a:p>
            <a:r>
              <a:rPr lang="da-DK" i="1" dirty="0"/>
              <a:t>Salige er de, som hungrer og tørster efter retfærdigheden, for de skal mættes.</a:t>
            </a:r>
          </a:p>
          <a:p>
            <a:endParaRPr lang="da-D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80F4A-D407-4DF8-BE86-D0E508C607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dirty="0"/>
              <a:t>Vi kan forvente at Guds planer for os overstiger vores vildeste forventninger</a:t>
            </a:r>
          </a:p>
          <a:p>
            <a:r>
              <a:rPr lang="da-DK" dirty="0"/>
              <a:t>Hans planer er måske ikke som vi forventer, men Han ved præcis hvad vi har behov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E7B737B-67C8-4DEE-82A5-74E649CE1B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1200" dirty="0"/>
              <a:t>Gud bruger sultne, desperate mennesker til at fuldføre hans planer – men hverdagen kan kvæle den desperation. Hvordan kan vi bekæmpe det?</a:t>
            </a:r>
          </a:p>
          <a:p>
            <a:r>
              <a:rPr lang="da-DK" sz="1200" dirty="0"/>
              <a:t>Hvad er din motivation for at kultivere en sult for Gud? Hvordan kan du kultivere en sult?</a:t>
            </a:r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C28D8B-046D-4AC6-9D62-7CE5B51D0C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dirty="0"/>
              <a:t>Bed for at vores ‘sult’ må øges</a:t>
            </a:r>
          </a:p>
          <a:p>
            <a:r>
              <a:rPr lang="da-DK" dirty="0"/>
              <a:t>Bed for telt møde i </a:t>
            </a:r>
            <a:r>
              <a:rPr lang="da-DK" dirty="0" err="1"/>
              <a:t>Kær’ene</a:t>
            </a:r>
            <a:endParaRPr lang="da-DK" dirty="0"/>
          </a:p>
          <a:p>
            <a:r>
              <a:rPr lang="da-DK" dirty="0"/>
              <a:t>Næste søndag taler Sven Straarup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83E5A73-28F4-4584-87AB-1A00F2DC0180}"/>
              </a:ext>
            </a:extLst>
          </p:cNvPr>
          <p:cNvSpPr/>
          <p:nvPr/>
        </p:nvSpPr>
        <p:spPr>
          <a:xfrm rot="19963466">
            <a:off x="5165316" y="1144108"/>
            <a:ext cx="3803374" cy="925272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400" b="1" dirty="0">
                <a:solidFill>
                  <a:schemeClr val="accent1"/>
                </a:solidFill>
              </a:rPr>
              <a:t>SAMPLE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1123449B-03F6-41C9-89F3-B376A9B98613}"/>
              </a:ext>
            </a:extLst>
          </p:cNvPr>
          <p:cNvSpPr txBox="1">
            <a:spLocks/>
          </p:cNvSpPr>
          <p:nvPr/>
        </p:nvSpPr>
        <p:spPr>
          <a:xfrm>
            <a:off x="7243453" y="3892158"/>
            <a:ext cx="4768651" cy="9751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  <a:p>
            <a:r>
              <a:rPr lang="da-DK" dirty="0"/>
              <a:t>Sæt 15 min til side hver dag i den kommende uge til at bede om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9869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0jQy1myqu1Ka2MlHoX3WQ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525</Words>
  <Application>Microsoft Macintosh PowerPoint</Application>
  <PresentationFormat>Widescreen</PresentationFormat>
  <Paragraphs>36</Paragraphs>
  <Slides>2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Century Gothic</vt:lpstr>
      <vt:lpstr>Verdana</vt:lpstr>
      <vt:lpstr>Wingdings 3</vt:lpstr>
      <vt:lpstr>Wisp</vt:lpstr>
      <vt:lpstr>think-cell Slide</vt:lpstr>
      <vt:lpstr>Tilbedelse som livsstil</vt:lpstr>
      <vt:lpstr>EN SULTEN TRO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Jenny Glüsing</cp:lastModifiedBy>
  <cp:revision>27</cp:revision>
  <dcterms:created xsi:type="dcterms:W3CDTF">2019-08-19T18:08:22Z</dcterms:created>
  <dcterms:modified xsi:type="dcterms:W3CDTF">2020-10-05T16:29:22Z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