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9" r:id="rId2"/>
    <p:sldId id="625" r:id="rId3"/>
    <p:sldId id="626" r:id="rId4"/>
    <p:sldId id="627" r:id="rId5"/>
    <p:sldId id="628" r:id="rId6"/>
    <p:sldId id="629" r:id="rId7"/>
    <p:sldId id="630" r:id="rId8"/>
    <p:sldId id="610" r:id="rId9"/>
    <p:sldId id="611" r:id="rId10"/>
    <p:sldId id="263" r:id="rId11"/>
    <p:sldId id="261" r:id="rId12"/>
    <p:sldId id="612" r:id="rId13"/>
    <p:sldId id="264" r:id="rId14"/>
    <p:sldId id="633" r:id="rId15"/>
    <p:sldId id="269" r:id="rId16"/>
    <p:sldId id="271" r:id="rId17"/>
    <p:sldId id="634" r:id="rId18"/>
    <p:sldId id="272" r:id="rId19"/>
    <p:sldId id="614" r:id="rId20"/>
    <p:sldId id="632" r:id="rId21"/>
    <p:sldId id="615" r:id="rId22"/>
    <p:sldId id="631" r:id="rId23"/>
    <p:sldId id="635" r:id="rId24"/>
    <p:sldId id="636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1"/>
    <p:restoredTop sz="94664"/>
  </p:normalViewPr>
  <p:slideViewPr>
    <p:cSldViewPr snapToGrid="0">
      <p:cViewPr varScale="1">
        <p:scale>
          <a:sx n="78" d="100"/>
          <a:sy n="78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83012-A277-D74F-97FA-E882010B5756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B6B83-09A2-3B42-BB9B-1C63BDF28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20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B6B83-09A2-3B42-BB9B-1C63BDF28F6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860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828FA-ADC3-1F8C-3CA3-501060E63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930FD8B-34A1-A79B-2EAD-91E5C4852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DDFB285-050C-9A02-A613-2596525BF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9D8DF2-7A94-B86F-EA34-D09CE1CAD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B6B83-09A2-3B42-BB9B-1C63BDF28F6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221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7769-2456-4AFB-EB56-A0ACB4337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93EA4B1-BF9F-DED2-1674-8F2B81ECC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2FD189-FB02-24F0-5EB7-9B217D3DE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290096-837F-E949-2F17-232124EA0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B6B83-09A2-3B42-BB9B-1C63BDF28F6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6135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B6B83-09A2-3B42-BB9B-1C63BDF28F6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77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322214-7EC5-8EAF-7793-B1EA2735F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DF88B4C-4B16-C81B-61DD-81AC1D967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6D9FE0-97F1-89BF-A5B8-F79B6C40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966564-9B8F-7FEC-8C4C-33ADB1CD3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081DF6-EB24-7CC9-EFDF-E69C61B0B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3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1C0C9-7CCE-F70E-3D3C-20381147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1ACB96-DE0F-DF22-172F-9D7B77CF7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EB3B44-A726-A515-AD8D-AAE7CEC5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97C55-C5FF-AA9A-5AB5-CC4DCE8A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FB5EBA-51C5-139B-130C-E36D9D20A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77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F095A29-2776-1583-DDD4-47C92B85A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607286-FCED-4A42-AF3C-D09DE73DC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11AA36-4D9D-EDA7-6389-5E81DA342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FE9BD6-0805-D396-3F88-E9357ABA1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89ACB2-9963-4A82-25DB-32A810CB8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415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64D3F-05EB-442B-464E-41BA373F1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800157-F8E3-D722-ED4B-4B1FC980B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C8F5CC-8B22-AB9A-C72D-AF80AB41B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A1A892-D9F8-3467-6C5C-E76B58DFE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BA7BD2-FC7D-7AFE-14D6-F43CC39DB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36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41501-6CF3-A190-511B-364B7246E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100C7-E239-37C4-1078-29BD7B425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6D8E94-CEAA-942D-380B-0C4A4B228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128F8B-44C7-EAB6-3581-A45C2266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A7EFE3-29D6-08EB-3E15-080EF3CC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1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002F13-BAA2-6B00-DCDA-76D04EB7D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899F82-1565-B9A2-6136-A2920D2F0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0D31B75-E35E-E041-DCEF-0AE8135EE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DD743F-2385-86B7-E226-2FCD0C914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78A35C6-F105-F55F-7089-D54424220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C0F163D-A97B-C1F7-4A63-A62D2A281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40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BAA084-A02D-086F-DD9B-9D16C9904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DFE365-7A88-04FE-7654-2D6F2C17E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2CD905-6241-32B0-E6D1-E8BB3EE77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71FF4A-049D-0E81-4AA2-1F1B3C052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620277F-22C8-9FB9-EB93-517F5BEDD0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E024306-E356-06B0-3B81-DD099CD99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19CB058-3B7C-87E9-9E7B-5C68C71B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8F733D-8592-931E-E37F-99D648CAA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003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AC21C-808A-0C71-9D79-46A6B5106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5C3CBB-D881-730F-C99B-37119698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21BBBA-280B-DDAC-BD09-8671D959F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4DDAF6-B7B4-CB40-986E-C48E45BA4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507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F1578E-6EA9-C39D-B980-2528AF1D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161BB22-3F57-7D54-97B0-BEE29FAC8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9E3119-9550-DD87-1FC2-03A9BB83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88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9EE5D7-F713-FA32-E2E6-95940F8FE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7A60A7-7C0B-A9A4-441C-9B164CB70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92160E1-191C-E060-5BB4-A4349086E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5A8373-1B76-84C3-183E-1888D01F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19CA84-D280-0BFA-9BB6-3273AFDB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2EA8BF-A8A9-FC0C-286C-E5DDDDE9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24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E8B70-59DF-A85C-0296-F0B3DF6B3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65751F7-B98F-ACCB-B6C7-E603F5A99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03A063-265E-19B1-C1EB-D6E14402D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E37DF4-1240-47FF-06DA-FF0180A7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C58C3D-9B9A-CCA8-0A62-DA0B8D34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C394C3-472E-FB7B-D92A-D629DE6C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16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6AF81F0-4AAB-9739-2625-6BD0A975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6C7DF9-E939-7729-11FC-A5F23A2DD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6DBE7B-CCFE-FE2C-B1AB-233B29EB4D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171151-0389-A842-AA90-187CEDFCD3C8}" type="datetimeFigureOut">
              <a:rPr lang="de-DE" smtClean="0"/>
              <a:t>15.04.2026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213CC4-38C1-DADD-95F9-CA451CC37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7C2274-7692-5396-F176-7D03AAF68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8EBBC9-DF98-E345-9AF3-789A1C1C4E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45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53F3F0B-C96C-0C34-7566-389EF676AFCD}"/>
              </a:ext>
            </a:extLst>
          </p:cNvPr>
          <p:cNvSpPr txBox="1"/>
          <p:nvPr/>
        </p:nvSpPr>
        <p:spPr>
          <a:xfrm>
            <a:off x="262890" y="348221"/>
            <a:ext cx="11772900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lang="de-DE" sz="2400" b="1" u="none" strike="noStrike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Jakobs </a:t>
            </a:r>
            <a:r>
              <a:rPr lang="de-DE" sz="2400" b="1" u="none" strike="noStrike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kamp</a:t>
            </a:r>
            <a:r>
              <a:rPr lang="de-DE" sz="2400" b="1" u="none" strike="noStrike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(1 </a:t>
            </a:r>
            <a:r>
              <a:rPr lang="de-DE" sz="2400" b="1" u="none" strike="noStrike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Mosebog</a:t>
            </a:r>
            <a:r>
              <a:rPr lang="de-DE" sz="2400" b="1" u="none" strike="noStrike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32,23-32)</a:t>
            </a:r>
          </a:p>
          <a:p>
            <a:pPr>
              <a:spcAft>
                <a:spcPts val="300"/>
              </a:spcAft>
              <a:buNone/>
            </a:pPr>
            <a:endParaRPr lang="de-DE" sz="2400" dirty="0">
              <a:effectLst/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23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Samme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stod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op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sine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to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koner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sine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to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trælkvinder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sine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elleve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børn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gik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over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Jabboks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vadested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;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24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satte dem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over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floden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alt,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hvad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ejede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bragte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også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over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25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Jakob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var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nu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alene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tilbage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En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mand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gav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sig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i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kamp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lige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til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blev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lyst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26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Da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indså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at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ikke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kunne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besejre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gav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under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kampen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et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slag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hofteskålen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Jakobs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hofteskål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gik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af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led.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27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“Slip 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mig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!“,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sagde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„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er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ved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at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blive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lyst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Men Jakob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svarede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Jeg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slipper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dig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ikke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før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velsigner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mig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28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Manden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spurgte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Hvad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er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dit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navn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?“ Han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svared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„Jakob.“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29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sagde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„Du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skal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ikke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længere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hedde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Jakob,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Israel,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har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kæmpet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med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Gud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mennesker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sejret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30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Jakob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sagde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„Sig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mig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dit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navn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!“ Han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spurgte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Hvorfor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spørger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mit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navn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?“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velsignede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dér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31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Jakob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kaldte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stedet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Penuel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„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jeg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Gud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ansigt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til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ansigt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reddet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livet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32</a:t>
            </a:r>
            <a:r>
              <a:rPr lang="de-DE" sz="2400" baseline="300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Netop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da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gik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forbi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Penuel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stod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solen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op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;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haltede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på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grund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af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hoften</a:t>
            </a:r>
            <a:r>
              <a:rPr lang="de-DE" sz="24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4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33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 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Derfor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undlader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israelittern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den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dag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i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dag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at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spise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hofenerven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som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ligger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over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hofteskålen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Jakob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havde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fået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et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slag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hofteskålen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lige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på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hoftenerven</a:t>
            </a:r>
            <a:r>
              <a:rPr lang="de-DE" sz="24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endParaRPr lang="de-DE" sz="2400" dirty="0">
              <a:effectLst/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777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35C18-4FEB-4794-9411-C2BDDD19E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6D88005-BEAE-64EB-4DB2-00083783F4AA}"/>
              </a:ext>
            </a:extLst>
          </p:cNvPr>
          <p:cNvSpPr txBox="1"/>
          <p:nvPr/>
        </p:nvSpPr>
        <p:spPr>
          <a:xfrm>
            <a:off x="777240" y="1874728"/>
            <a:ext cx="10915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1.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Regn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med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Guds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nærvær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lad Gud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tale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stilheden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solidFill>
                <a:schemeClr val="bg1">
                  <a:lumMod val="65000"/>
                </a:schemeClr>
              </a:solidFill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916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0A9E-558C-0AF4-A216-A6C05A4C4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E362C9B-5AC0-336F-90C4-66E5509A18CC}"/>
              </a:ext>
            </a:extLst>
          </p:cNvPr>
          <p:cNvSpPr txBox="1"/>
          <p:nvPr/>
        </p:nvSpPr>
        <p:spPr>
          <a:xfrm>
            <a:off x="572693" y="1657199"/>
            <a:ext cx="80625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55F2B80-B040-E09A-6D3C-1EA2281A7152}"/>
              </a:ext>
            </a:extLst>
          </p:cNvPr>
          <p:cNvSpPr txBox="1"/>
          <p:nvPr/>
        </p:nvSpPr>
        <p:spPr>
          <a:xfrm>
            <a:off x="572693" y="2794391"/>
            <a:ext cx="110466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En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mand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gav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sig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kamp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med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ham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lige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til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det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blev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lyst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 </a:t>
            </a:r>
            <a:r>
              <a:rPr lang="de-DE" sz="2800" baseline="30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26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Da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indså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at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ikke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kunne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besejre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ham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gav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ham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under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kampen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et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slag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på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hofteskålen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så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Jakobs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hofteskål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gik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af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led. </a:t>
            </a:r>
            <a:r>
              <a:rPr lang="de-DE" sz="2800" baseline="30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27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“Slip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mig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!“,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sagde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„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det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er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ved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at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blive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lyst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.“ Men Jakob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svarede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: „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Jeg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slipper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dig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ikke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før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du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velsigner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mig</a:t>
            </a:r>
            <a:r>
              <a:rPr lang="de-DE" sz="2800" dirty="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.“ </a:t>
            </a:r>
            <a:r>
              <a:rPr lang="de-DE" sz="2800" baseline="300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28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 Manden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spurgte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ham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: „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Hvad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er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dit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navn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?“ Han </a:t>
            </a:r>
            <a:r>
              <a:rPr lang="de-DE" sz="2800" dirty="0" err="1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svarede</a:t>
            </a:r>
            <a:r>
              <a:rPr lang="de-DE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: „Jakob.“ 																			 1 Mose 32,26-28</a:t>
            </a:r>
            <a:endParaRPr lang="de-DE" sz="2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87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C4ACD-4718-414D-4944-5B24A793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55C8D4E-CE06-F1CF-CECB-73F33ADE9F58}"/>
              </a:ext>
            </a:extLst>
          </p:cNvPr>
          <p:cNvSpPr txBox="1"/>
          <p:nvPr/>
        </p:nvSpPr>
        <p:spPr>
          <a:xfrm>
            <a:off x="651510" y="2644170"/>
            <a:ext cx="112502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83FCB90-329D-BF64-4167-6452D9149D2C}"/>
              </a:ext>
            </a:extLst>
          </p:cNvPr>
          <p:cNvSpPr txBox="1"/>
          <p:nvPr/>
        </p:nvSpPr>
        <p:spPr>
          <a:xfrm>
            <a:off x="468630" y="3975854"/>
            <a:ext cx="11433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„Min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nåde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er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dig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nok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min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magt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udøves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i </a:t>
            </a:r>
            <a:r>
              <a:rPr lang="de-DE" sz="2800" dirty="0" err="1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magtesløshed</a:t>
            </a:r>
            <a:r>
              <a:rPr lang="de-DE" sz="2800" dirty="0"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</a:t>
            </a:r>
            <a:r>
              <a:rPr lang="de-DE" sz="2800" dirty="0"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								                                                    2 Korinther 12,9</a:t>
            </a:r>
          </a:p>
        </p:txBody>
      </p:sp>
    </p:spTree>
    <p:extLst>
      <p:ext uri="{BB962C8B-B14F-4D97-AF65-F5344CB8AC3E}">
        <p14:creationId xmlns:p14="http://schemas.microsoft.com/office/powerpoint/2010/main" val="3866714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CD5EEA8-D3EA-5423-F095-A2800EB87DD4}"/>
              </a:ext>
            </a:extLst>
          </p:cNvPr>
          <p:cNvSpPr txBox="1"/>
          <p:nvPr/>
        </p:nvSpPr>
        <p:spPr>
          <a:xfrm>
            <a:off x="502010" y="604333"/>
            <a:ext cx="11475719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3200" b="1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Tænk</a:t>
            </a:r>
            <a:r>
              <a:rPr lang="de-DE" sz="3200" b="1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et </a:t>
            </a:r>
            <a:r>
              <a:rPr lang="de-DE" sz="3200" b="1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øjeblik</a:t>
            </a:r>
            <a:r>
              <a:rPr lang="de-DE" sz="3200" b="1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b="1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over</a:t>
            </a:r>
            <a:r>
              <a:rPr lang="de-DE" sz="3200" b="1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b="1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disse</a:t>
            </a:r>
            <a:r>
              <a:rPr lang="de-DE" sz="3200" b="1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b="1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spørgsmål</a:t>
            </a:r>
            <a:r>
              <a:rPr lang="de-DE" sz="3200" b="1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:</a:t>
            </a:r>
          </a:p>
          <a:p>
            <a:pPr>
              <a:buNone/>
            </a:pPr>
            <a:endParaRPr lang="de-DE" sz="2800" dirty="0">
              <a:effectLst/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  <a:p>
            <a:pPr marL="450215">
              <a:buNone/>
            </a:pP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Hvem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er du?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Hvad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gør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til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den du er?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Hvad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drømmer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du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om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?</a:t>
            </a:r>
            <a:endParaRPr lang="de-DE" sz="3200" dirty="0">
              <a:latin typeface="Zilla Slab" pitchFamily="2" charset="77"/>
              <a:ea typeface="Zilla Slab" pitchFamily="2" charset="77"/>
              <a:cs typeface="Calibri" panose="020F0502020204030204" pitchFamily="34" charset="0"/>
            </a:endParaRPr>
          </a:p>
          <a:p>
            <a:pPr marL="450215">
              <a:buNone/>
            </a:pP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Hvilke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stemmer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præger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og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har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præget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gennem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dit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liv?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Hvad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er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dine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svagheder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Hvad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er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dine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dybeste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sår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Hvordan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reagerer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du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når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ingen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andre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ser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dig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? </a:t>
            </a:r>
            <a:endParaRPr lang="de-DE" sz="3200" dirty="0">
              <a:effectLst/>
              <a:latin typeface="Zilla Slab" pitchFamily="2" charset="77"/>
              <a:ea typeface="Zilla Slab" pitchFamily="2" charset="77"/>
            </a:endParaRPr>
          </a:p>
          <a:p>
            <a:pPr marL="450215">
              <a:buNone/>
            </a:pP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Hvilken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„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baggrundsmusik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“,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hvilke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løgne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hører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du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igen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og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 </a:t>
            </a:r>
            <a:r>
              <a:rPr lang="de-DE" sz="3200" dirty="0" err="1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igen</a:t>
            </a:r>
            <a: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  <a:t>?</a:t>
            </a:r>
            <a:br>
              <a:rPr lang="de-DE" sz="3200" dirty="0">
                <a:effectLst/>
                <a:latin typeface="Zilla Slab" pitchFamily="2" charset="77"/>
                <a:ea typeface="Zilla Slab" pitchFamily="2" charset="77"/>
                <a:cs typeface="Calibri" panose="020F0502020204030204" pitchFamily="34" charset="0"/>
              </a:rPr>
            </a:br>
            <a:endParaRPr lang="de-DE" sz="3200" dirty="0">
              <a:effectLst/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021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EC321-64A2-E2A9-6983-F441DEC63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914E35F-82DA-AAD6-4034-2CAC07D75C5E}"/>
              </a:ext>
            </a:extLst>
          </p:cNvPr>
          <p:cNvSpPr txBox="1"/>
          <p:nvPr/>
        </p:nvSpPr>
        <p:spPr>
          <a:xfrm>
            <a:off x="777240" y="1874728"/>
            <a:ext cx="109156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1.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Regn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med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Guds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nærvær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lad Gud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tale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stilheden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solidFill>
                <a:schemeClr val="bg1">
                  <a:lumMod val="65000"/>
                </a:schemeClr>
              </a:solidFill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3. Du har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brug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at vide, at du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elsket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Gud. 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783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B8720-38CD-990F-9EE4-F7AF54D51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5511345-DD4D-1FA1-0707-5CBF705080A0}"/>
              </a:ext>
            </a:extLst>
          </p:cNvPr>
          <p:cNvSpPr txBox="1"/>
          <p:nvPr/>
        </p:nvSpPr>
        <p:spPr>
          <a:xfrm>
            <a:off x="384776" y="531845"/>
            <a:ext cx="7927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Zilla Slab" pitchFamily="2" charset="77"/>
                <a:ea typeface="Zilla Slab" pitchFamily="2" charset="77"/>
              </a:rPr>
              <a:t>3. Du har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brug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at vide, at du er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elsket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Gud.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2809FB7-55C5-E845-D6AA-DEE83FCA9EDA}"/>
              </a:ext>
            </a:extLst>
          </p:cNvPr>
          <p:cNvSpPr txBox="1"/>
          <p:nvPr/>
        </p:nvSpPr>
        <p:spPr>
          <a:xfrm>
            <a:off x="384776" y="1218088"/>
            <a:ext cx="1164717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Zilla Slab" pitchFamily="2" charset="77"/>
                <a:ea typeface="Zilla Slab" pitchFamily="2" charset="77"/>
              </a:rPr>
              <a:t>Gud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viser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sig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Jakob, da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han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flygter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fra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Esau. Jakob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ser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en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himmelstige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hører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Guds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kærlige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ord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:</a:t>
            </a:r>
          </a:p>
          <a:p>
            <a:endParaRPr lang="de-DE" sz="24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b="1" dirty="0">
                <a:latin typeface="Zilla Slab" pitchFamily="2" charset="77"/>
                <a:ea typeface="Zilla Slab" pitchFamily="2" charset="77"/>
              </a:rPr>
              <a:t>„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er Herren,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fader Abrahams Gud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Isaks Gud…</a:t>
            </a:r>
            <a:br>
              <a:rPr lang="de-DE" sz="2800" b="1" dirty="0">
                <a:latin typeface="Zilla Slab" pitchFamily="2" charset="77"/>
                <a:ea typeface="Zilla Slab" pitchFamily="2" charset="77"/>
              </a:rPr>
            </a:b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være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med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bevare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overalt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hvor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går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."</a:t>
            </a:r>
            <a:br>
              <a:rPr lang="de-DE" sz="2800" b="1" dirty="0">
                <a:latin typeface="Zilla Slab" pitchFamily="2" charset="77"/>
                <a:ea typeface="Zilla Slab" pitchFamily="2" charset="77"/>
              </a:rPr>
            </a:br>
            <a:r>
              <a:rPr lang="de-DE" sz="2800" b="1" dirty="0">
                <a:latin typeface="Zilla Slab" pitchFamily="2" charset="77"/>
                <a:ea typeface="Zilla Slab" pitchFamily="2" charset="77"/>
              </a:rPr>
              <a:t>								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(1.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Mosebog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28,13–15)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baseline="30000" dirty="0">
                <a:latin typeface="Zilla Slab" pitchFamily="2" charset="77"/>
                <a:ea typeface="Zilla Slab" pitchFamily="2" charset="77"/>
              </a:rPr>
              <a:t>11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 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ringe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al den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godhed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trofasthed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du har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vist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tjener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havde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min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stav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da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gik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over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Jordan her,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nu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blevet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to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lejre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[…] </a:t>
            </a:r>
            <a:r>
              <a:rPr lang="de-DE" sz="2800" baseline="30000" dirty="0">
                <a:latin typeface="Zilla Slab" pitchFamily="2" charset="77"/>
                <a:ea typeface="Zilla Slab" pitchFamily="2" charset="77"/>
              </a:rPr>
              <a:t>13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 Du har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selv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sagt, at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vise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mig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godhed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gøre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mine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efterkommere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talrige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som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havets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sand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der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ikke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kann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tælles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400" dirty="0">
                <a:effectLst/>
                <a:latin typeface="Zilla Slab" pitchFamily="2" charset="77"/>
                <a:ea typeface="Zilla Slab" pitchFamily="2" charset="77"/>
              </a:rPr>
              <a:t>									1. </a:t>
            </a:r>
            <a:r>
              <a:rPr lang="de-DE" sz="2400" dirty="0" err="1">
                <a:effectLst/>
                <a:latin typeface="Zilla Slab" pitchFamily="2" charset="77"/>
                <a:ea typeface="Zilla Slab" pitchFamily="2" charset="77"/>
              </a:rPr>
              <a:t>Mosebog</a:t>
            </a:r>
            <a:r>
              <a:rPr lang="de-DE" sz="2400" dirty="0">
                <a:effectLst/>
                <a:latin typeface="Zilla Slab" pitchFamily="2" charset="77"/>
                <a:ea typeface="Zilla Slab" pitchFamily="2" charset="77"/>
              </a:rPr>
              <a:t> 32,10-13</a:t>
            </a:r>
            <a:endParaRPr lang="de-DE" sz="24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774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CB60F-2A05-A0E2-F859-4701DF629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7B6EDB1-38A8-35AC-7D36-459A1E1DB2A4}"/>
              </a:ext>
            </a:extLst>
          </p:cNvPr>
          <p:cNvSpPr txBox="1"/>
          <p:nvPr/>
        </p:nvSpPr>
        <p:spPr>
          <a:xfrm>
            <a:off x="749853" y="791210"/>
            <a:ext cx="1069229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Du er Guds drøm som gik i opfyldelse. En gave, som Gud har givet sig selv. </a:t>
            </a:r>
          </a:p>
          <a:p>
            <a:endParaRPr lang="da-DK" sz="2800" dirty="0">
              <a:latin typeface="Zilla Slab" pitchFamily="2" charset="77"/>
              <a:ea typeface="Zilla Slab" pitchFamily="2" charset="77"/>
            </a:endParaRPr>
          </a:p>
          <a:p>
            <a:r>
              <a:rPr lang="da-DK" sz="2800" dirty="0">
                <a:latin typeface="Zilla Slab" pitchFamily="2" charset="77"/>
                <a:ea typeface="Zilla Slab" pitchFamily="2" charset="77"/>
              </a:rPr>
              <a:t>                                                                                   </a:t>
            </a:r>
            <a:r>
              <a:rPr lang="de-DE" sz="2400" dirty="0"/>
              <a:t>Hans-Joachim Eckstein</a:t>
            </a:r>
            <a:endParaRPr lang="de-DE" sz="2400" dirty="0">
              <a:latin typeface="Zilla Slab" pitchFamily="2" charset="77"/>
              <a:ea typeface="Zilla Slab" pitchFamily="2" charset="77"/>
            </a:endParaRP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 err="1"/>
              <a:t>Hele</a:t>
            </a:r>
            <a:r>
              <a:rPr lang="de-DE" sz="2800" dirty="0"/>
              <a:t> mit liv har </a:t>
            </a:r>
            <a:r>
              <a:rPr lang="de-DE" sz="2800" dirty="0" err="1"/>
              <a:t>jeg</a:t>
            </a:r>
            <a:r>
              <a:rPr lang="de-DE" sz="2800" dirty="0"/>
              <a:t> </a:t>
            </a:r>
            <a:r>
              <a:rPr lang="de-DE" sz="2800" dirty="0" err="1"/>
              <a:t>vidst</a:t>
            </a:r>
            <a:r>
              <a:rPr lang="de-DE" sz="2800" dirty="0"/>
              <a:t>, at Gud </a:t>
            </a:r>
            <a:r>
              <a:rPr lang="de-DE" sz="2800" dirty="0" err="1"/>
              <a:t>elsker</a:t>
            </a:r>
            <a:r>
              <a:rPr lang="de-DE" sz="2800" dirty="0"/>
              <a:t> </a:t>
            </a:r>
            <a:r>
              <a:rPr lang="de-DE" sz="2800" dirty="0" err="1"/>
              <a:t>mig</a:t>
            </a:r>
            <a:r>
              <a:rPr lang="de-DE" sz="2800" dirty="0"/>
              <a:t>. Men </a:t>
            </a:r>
            <a:r>
              <a:rPr lang="de-DE" sz="2800" dirty="0" err="1"/>
              <a:t>kan</a:t>
            </a:r>
            <a:r>
              <a:rPr lang="de-DE" sz="2800" dirty="0"/>
              <a:t> </a:t>
            </a:r>
            <a:r>
              <a:rPr lang="de-DE" sz="2800" dirty="0" err="1"/>
              <a:t>han</a:t>
            </a:r>
            <a:r>
              <a:rPr lang="de-DE" sz="2800" dirty="0"/>
              <a:t> </a:t>
            </a:r>
            <a:r>
              <a:rPr lang="de-DE" sz="2800" dirty="0" err="1"/>
              <a:t>også</a:t>
            </a:r>
            <a:r>
              <a:rPr lang="de-DE" sz="2800" dirty="0"/>
              <a:t> </a:t>
            </a:r>
            <a:r>
              <a:rPr lang="de-DE" sz="2800" dirty="0" err="1"/>
              <a:t>lide</a:t>
            </a:r>
            <a:r>
              <a:rPr lang="de-DE" sz="2800" dirty="0"/>
              <a:t> </a:t>
            </a:r>
            <a:r>
              <a:rPr lang="de-DE" sz="2800" dirty="0" err="1"/>
              <a:t>mig</a:t>
            </a:r>
            <a:r>
              <a:rPr lang="de-DE" sz="2800" dirty="0"/>
              <a:t>? </a:t>
            </a:r>
          </a:p>
          <a:p>
            <a:endParaRPr lang="de-DE" sz="2800" dirty="0"/>
          </a:p>
          <a:p>
            <a:r>
              <a:rPr lang="de-DE" sz="2800" dirty="0"/>
              <a:t>                           </a:t>
            </a:r>
            <a:r>
              <a:rPr lang="de-DE" sz="2400" dirty="0"/>
              <a:t>Hans Peter Royer, </a:t>
            </a:r>
            <a:r>
              <a:rPr lang="de-DE" sz="2400" dirty="0" err="1"/>
              <a:t>afdød</a:t>
            </a:r>
            <a:r>
              <a:rPr lang="de-DE" sz="2400" dirty="0"/>
              <a:t> </a:t>
            </a:r>
            <a:r>
              <a:rPr lang="de-DE" sz="2400" dirty="0" err="1"/>
              <a:t>direktør</a:t>
            </a:r>
            <a:r>
              <a:rPr lang="de-DE" sz="2400" dirty="0"/>
              <a:t> a </a:t>
            </a:r>
            <a:r>
              <a:rPr lang="de-DE" sz="2400" dirty="0" err="1"/>
              <a:t>bibelskolen</a:t>
            </a:r>
            <a:r>
              <a:rPr lang="de-DE" sz="2400" dirty="0"/>
              <a:t> </a:t>
            </a:r>
            <a:r>
              <a:rPr lang="de-DE" sz="2400" i="1" dirty="0"/>
              <a:t>Tauernhof </a:t>
            </a:r>
            <a:r>
              <a:rPr lang="de-DE" sz="2400" dirty="0"/>
              <a:t>i </a:t>
            </a:r>
            <a:r>
              <a:rPr lang="de-DE" sz="2400" dirty="0" err="1"/>
              <a:t>Østrig</a:t>
            </a:r>
            <a:endParaRPr lang="de-DE" sz="2400" dirty="0"/>
          </a:p>
          <a:p>
            <a:endParaRPr lang="de-DE" sz="2000" dirty="0">
              <a:latin typeface="Zilla Slab" pitchFamily="2" charset="77"/>
              <a:ea typeface="Zilla Slab" pitchFamily="2" charset="77"/>
            </a:endParaRPr>
          </a:p>
          <a:p>
            <a:endParaRPr lang="de-DE" sz="20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8090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B1FDF-E9BF-4979-C9B2-76B9C1CE2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47EB115-885A-805B-D8C8-FB7BEEAB05B1}"/>
              </a:ext>
            </a:extLst>
          </p:cNvPr>
          <p:cNvSpPr txBox="1"/>
          <p:nvPr/>
        </p:nvSpPr>
        <p:spPr>
          <a:xfrm>
            <a:off x="777240" y="1874728"/>
            <a:ext cx="109156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1.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Regn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med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Guds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nærvær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lad Gud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tale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stilheden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solidFill>
                <a:schemeClr val="bg1">
                  <a:lumMod val="65000"/>
                </a:schemeClr>
              </a:solidFill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3. Du har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brug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at vide, at du er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elsket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solidFill>
                  <a:schemeClr val="bg1">
                    <a:lumMod val="65000"/>
                  </a:schemeClr>
                </a:solidFill>
                <a:latin typeface="Zilla Slab" pitchFamily="2" charset="77"/>
                <a:ea typeface="Zilla Slab" pitchFamily="2" charset="77"/>
              </a:rPr>
              <a:t> Gud. 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4.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HANS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0026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4361F-E76D-35CB-80AE-7FE19F26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936DA8E-3053-2CBE-53D4-F1E9B3F5D491}"/>
              </a:ext>
            </a:extLst>
          </p:cNvPr>
          <p:cNvSpPr txBox="1"/>
          <p:nvPr/>
        </p:nvSpPr>
        <p:spPr>
          <a:xfrm>
            <a:off x="778566" y="1527500"/>
            <a:ext cx="10017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Zilla Slab" pitchFamily="2" charset="77"/>
                <a:ea typeface="Zilla Slab" pitchFamily="2" charset="77"/>
              </a:rPr>
              <a:t>4. Du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 Gud i HANS </a:t>
            </a:r>
            <a:r>
              <a:rPr lang="de-DE" sz="2800" b="1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b="1" dirty="0">
                <a:latin typeface="Zilla Slab" pitchFamily="2" charset="77"/>
                <a:ea typeface="Zilla Slab" pitchFamily="2" charset="77"/>
              </a:rPr>
              <a:t>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2858A1-0A1E-F2ED-499A-562ACAAAE9D7}"/>
              </a:ext>
            </a:extLst>
          </p:cNvPr>
          <p:cNvSpPr txBox="1"/>
          <p:nvPr/>
        </p:nvSpPr>
        <p:spPr>
          <a:xfrm>
            <a:off x="875670" y="2891218"/>
            <a:ext cx="10440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800" dirty="0">
              <a:solidFill>
                <a:srgbClr val="3E3B37"/>
              </a:solidFill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  <a:p>
            <a:r>
              <a:rPr lang="de-DE" sz="2800" baseline="30000" dirty="0">
                <a:latin typeface="Zilla Slab" pitchFamily="2" charset="77"/>
                <a:ea typeface="Zilla Slab" pitchFamily="2" charset="77"/>
              </a:rPr>
              <a:t>26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 Da HAN (Gud)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indså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at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ikke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kunne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besejre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gav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under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kampen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et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slag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på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hofteskålen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Jakobs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hofteskål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gik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led. </a:t>
            </a:r>
            <a:r>
              <a:rPr lang="de-DE" sz="2800" baseline="30000" dirty="0">
                <a:latin typeface="Zilla Slab" pitchFamily="2" charset="77"/>
                <a:ea typeface="Zilla Slab" pitchFamily="2" charset="77"/>
              </a:rPr>
              <a:t>27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„Slip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mig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!“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sagde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„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at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blive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lyst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.“ Men Jakob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svarede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: „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slipper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ikke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før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velsigner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mig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.“ </a:t>
            </a:r>
            <a:r>
              <a:rPr lang="de-DE" sz="2800" baseline="30000" dirty="0">
                <a:latin typeface="Zilla Slab" pitchFamily="2" charset="77"/>
                <a:ea typeface="Zilla Slab" pitchFamily="2" charset="77"/>
              </a:rPr>
              <a:t>28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 Manden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spurgte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: „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Hvad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navn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?“ Han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svarede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: „Jakob.“					</a:t>
            </a:r>
          </a:p>
        </p:txBody>
      </p:sp>
    </p:spTree>
    <p:extLst>
      <p:ext uri="{BB962C8B-B14F-4D97-AF65-F5344CB8AC3E}">
        <p14:creationId xmlns:p14="http://schemas.microsoft.com/office/powerpoint/2010/main" val="3936324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F6873-9633-596B-094C-64354922D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7ABC39A-112C-F4AD-7D0F-D16DBD8F741C}"/>
              </a:ext>
            </a:extLst>
          </p:cNvPr>
          <p:cNvSpPr txBox="1"/>
          <p:nvPr/>
        </p:nvSpPr>
        <p:spPr>
          <a:xfrm>
            <a:off x="651510" y="2644170"/>
            <a:ext cx="11269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2400" dirty="0">
                <a:latin typeface="Zilla Slab" pitchFamily="2" charset="77"/>
                <a:ea typeface="Zilla Slab" pitchFamily="2" charset="77"/>
              </a:rPr>
            </a:br>
            <a:br>
              <a:rPr lang="de-DE" sz="2400" dirty="0">
                <a:latin typeface="Zilla Slab" pitchFamily="2" charset="77"/>
                <a:ea typeface="Zilla Slab" pitchFamily="2" charset="77"/>
              </a:rPr>
            </a:br>
            <a:endParaRPr lang="de-DE" sz="2400" dirty="0">
              <a:latin typeface="Zilla Slab" pitchFamily="2" charset="77"/>
              <a:ea typeface="Zilla Slab" pitchFamily="2" charset="77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B8FC403-F22C-BDDC-799E-4AAA924934F4}"/>
              </a:ext>
            </a:extLst>
          </p:cNvPr>
          <p:cNvSpPr txBox="1"/>
          <p:nvPr/>
        </p:nvSpPr>
        <p:spPr>
          <a:xfrm>
            <a:off x="852810" y="2014345"/>
            <a:ext cx="104863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4.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HANS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</a:t>
            </a:r>
          </a:p>
          <a:p>
            <a:endParaRPr lang="de-DE" sz="24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Kristus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var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syndfri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lagde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vores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synd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på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vi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derigennem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kunne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blive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frikendt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accepteret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Gud. </a:t>
            </a:r>
          </a:p>
          <a:p>
            <a:r>
              <a:rPr lang="de-DE" sz="2400" dirty="0">
                <a:latin typeface="Zilla Slab" pitchFamily="2" charset="77"/>
                <a:ea typeface="Zilla Slab" pitchFamily="2" charset="77"/>
              </a:rPr>
              <a:t>								</a:t>
            </a:r>
          </a:p>
          <a:p>
            <a:endParaRPr lang="de-DE" sz="24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400" dirty="0">
                <a:latin typeface="Zilla Slab" pitchFamily="2" charset="77"/>
                <a:ea typeface="Zilla Slab" pitchFamily="2" charset="77"/>
              </a:rPr>
              <a:t>								2 Kor 5, 21  (BPH)</a:t>
            </a:r>
          </a:p>
        </p:txBody>
      </p:sp>
    </p:spTree>
    <p:extLst>
      <p:ext uri="{BB962C8B-B14F-4D97-AF65-F5344CB8AC3E}">
        <p14:creationId xmlns:p14="http://schemas.microsoft.com/office/powerpoint/2010/main" val="1740681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D25586-2B0E-A728-87A9-74DB2B250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2D40F62-4211-D448-7832-D64174890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6694B4B-86B5-8581-CF98-C9C973084347}"/>
              </a:ext>
            </a:extLst>
          </p:cNvPr>
          <p:cNvSpPr txBox="1"/>
          <p:nvPr/>
        </p:nvSpPr>
        <p:spPr>
          <a:xfrm>
            <a:off x="1030514" y="3429000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64CC9F3-374A-98FF-FE03-BEA371F7B58A}"/>
              </a:ext>
            </a:extLst>
          </p:cNvPr>
          <p:cNvSpPr txBox="1"/>
          <p:nvPr/>
        </p:nvSpPr>
        <p:spPr>
          <a:xfrm>
            <a:off x="3454400" y="3475166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Wem musst du</a:t>
            </a:r>
          </a:p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Gefallen?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420776-47C6-6FA7-2524-58B0245906C8}"/>
              </a:ext>
            </a:extLst>
          </p:cNvPr>
          <p:cNvSpPr txBox="1"/>
          <p:nvPr/>
        </p:nvSpPr>
        <p:spPr>
          <a:xfrm>
            <a:off x="6096000" y="3505553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Was hat Gott in dein Leben hineingelegt?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4FBCEC8-4D34-90B8-3DE1-8F59FE33E16E}"/>
              </a:ext>
            </a:extLst>
          </p:cNvPr>
          <p:cNvSpPr txBox="1"/>
          <p:nvPr/>
        </p:nvSpPr>
        <p:spPr>
          <a:xfrm>
            <a:off x="8737600" y="3521332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Was ist deine Lebensaufgabe? </a:t>
            </a:r>
            <a:r>
              <a:rPr lang="de-DE" sz="2800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Welche Spuren wirst du hinterlassen?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1AB7BE7-94F2-51D3-2142-1EA834CB252A}"/>
              </a:ext>
            </a:extLst>
          </p:cNvPr>
          <p:cNvSpPr/>
          <p:nvPr/>
        </p:nvSpPr>
        <p:spPr>
          <a:xfrm>
            <a:off x="3222172" y="493486"/>
            <a:ext cx="8418286" cy="5675085"/>
          </a:xfrm>
          <a:prstGeom prst="rect">
            <a:avLst/>
          </a:prstGeom>
          <a:solidFill>
            <a:schemeClr val="tx1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805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5F030764-3049-472B-0BAD-8CC2537061E8}"/>
              </a:ext>
            </a:extLst>
          </p:cNvPr>
          <p:cNvSpPr txBox="1"/>
          <p:nvPr/>
        </p:nvSpPr>
        <p:spPr>
          <a:xfrm>
            <a:off x="825388" y="2311099"/>
            <a:ext cx="109970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29</a:t>
            </a:r>
            <a:r>
              <a:rPr lang="de-DE" sz="2800" baseline="30000" dirty="0">
                <a:solidFill>
                  <a:srgbClr val="223182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Så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sagde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 Du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skal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ikke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længere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hedde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Jakob,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men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Israel,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har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kæmpet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med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Gud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mennesker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og</a:t>
            </a:r>
            <a:r>
              <a:rPr lang="de-DE" sz="2800" b="1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har </a:t>
            </a:r>
            <a:r>
              <a:rPr lang="de-DE" sz="2800" b="1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sejret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</a:t>
            </a:r>
            <a:r>
              <a:rPr lang="de-DE" sz="28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30 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Jakob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sagde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„Sig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mig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dit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navn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!“ Han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spurgte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: „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Hvorfor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spørger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du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om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mit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navn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?“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Så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velsignede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han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dér</a:t>
            </a:r>
            <a:r>
              <a:rPr lang="de-DE" sz="2800" dirty="0">
                <a:solidFill>
                  <a:srgbClr val="3E3B37"/>
                </a:solidFill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 </a:t>
            </a:r>
            <a:r>
              <a:rPr lang="de-DE" sz="2800" u="none" strike="noStrike" baseline="30000" dirty="0">
                <a:solidFill>
                  <a:srgbClr val="223182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31 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Jakob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kaldte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stedet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Penuel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, „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for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jeg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har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set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Gud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ansigt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til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ansigt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–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uden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at miste </a:t>
            </a:r>
            <a:r>
              <a:rPr lang="de-DE" sz="2800" i="1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livet</a:t>
            </a:r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.“  (BPH)</a:t>
            </a:r>
          </a:p>
          <a:p>
            <a:endParaRPr lang="de-DE" sz="2800" i="1" dirty="0">
              <a:solidFill>
                <a:srgbClr val="3E3B37"/>
              </a:solidFill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  <a:p>
            <a:r>
              <a:rPr lang="de-DE" sz="2800" i="1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                                                                                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Mosebog</a:t>
            </a:r>
            <a:r>
              <a:rPr lang="de-DE" sz="2800" dirty="0">
                <a:solidFill>
                  <a:srgbClr val="3E3B37"/>
                </a:solidFill>
                <a:effectLst/>
                <a:latin typeface="Zilla Slab" pitchFamily="2" charset="77"/>
                <a:ea typeface="Zilla Slab" pitchFamily="2" charset="77"/>
                <a:cs typeface="Arial" panose="020B0604020202020204" pitchFamily="34" charset="0"/>
              </a:rPr>
              <a:t> 32, 29-31</a:t>
            </a:r>
            <a:endParaRPr lang="de-DE" sz="2800" i="1" dirty="0">
              <a:solidFill>
                <a:srgbClr val="3E3B37"/>
              </a:solidFill>
              <a:effectLst/>
              <a:latin typeface="Zilla Slab" pitchFamily="2" charset="77"/>
              <a:ea typeface="Zilla Slab" pitchFamily="2" charset="77"/>
              <a:cs typeface="Arial" panose="020B0604020202020204" pitchFamily="34" charset="0"/>
            </a:endParaRPr>
          </a:p>
          <a:p>
            <a:endParaRPr lang="de-DE" sz="2800" dirty="0">
              <a:solidFill>
                <a:srgbClr val="3E3B37"/>
              </a:solidFill>
              <a:latin typeface="Zilla Slab" pitchFamily="2" charset="77"/>
              <a:cs typeface="Arial" panose="020B0604020202020204" pitchFamily="34" charset="0"/>
            </a:endParaRPr>
          </a:p>
          <a:p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665832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31AC8-3CA9-A601-38BF-E59EDDCAF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8F7DCE0-1564-B8E6-2E59-2E497EE86472}"/>
              </a:ext>
            </a:extLst>
          </p:cNvPr>
          <p:cNvSpPr txBox="1"/>
          <p:nvPr/>
        </p:nvSpPr>
        <p:spPr>
          <a:xfrm>
            <a:off x="578682" y="1770231"/>
            <a:ext cx="112699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Evangeliets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sejr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liv</a:t>
            </a:r>
          </a:p>
          <a:p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3B5E2F-BEB5-79A3-C8B7-51D360105AD0}"/>
              </a:ext>
            </a:extLst>
          </p:cNvPr>
          <p:cNvSpPr txBox="1"/>
          <p:nvPr/>
        </p:nvSpPr>
        <p:spPr>
          <a:xfrm>
            <a:off x="578682" y="2534534"/>
            <a:ext cx="106413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Den, der har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øre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skal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høre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hvad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Ånden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siger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menighederne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Den, der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sejrer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give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den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skjulte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manna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give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ham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hvid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sten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indskrevet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på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stenen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et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nyt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navn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som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ingen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kender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undtagen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den, der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får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 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						    Johannes´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Åbenbaring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2,17</a:t>
            </a:r>
          </a:p>
        </p:txBody>
      </p:sp>
    </p:spTree>
    <p:extLst>
      <p:ext uri="{BB962C8B-B14F-4D97-AF65-F5344CB8AC3E}">
        <p14:creationId xmlns:p14="http://schemas.microsoft.com/office/powerpoint/2010/main" val="2299752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1A06332D-BFCA-C297-47F6-940F579B7592}"/>
              </a:ext>
            </a:extLst>
          </p:cNvPr>
          <p:cNvSpPr txBox="1"/>
          <p:nvPr/>
        </p:nvSpPr>
        <p:spPr>
          <a:xfrm>
            <a:off x="443865" y="736521"/>
            <a:ext cx="1130426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noProof="1">
                <a:latin typeface="Zilla Slab" pitchFamily="2" charset="77"/>
                <a:ea typeface="Zilla Slab" pitchFamily="2" charset="77"/>
              </a:rPr>
              <a:t>With every man he (God) has a secret--the secret of the new name. In every man there is a loneliness, an inner chamber of peculiar life into which God only can enter. […]</a:t>
            </a:r>
          </a:p>
          <a:p>
            <a:endParaRPr lang="en-US" sz="2800" noProof="1">
              <a:latin typeface="Zilla Slab" pitchFamily="2" charset="77"/>
              <a:ea typeface="Zilla Slab" pitchFamily="2" charset="77"/>
            </a:endParaRPr>
          </a:p>
          <a:p>
            <a:r>
              <a:rPr lang="en-US" sz="2800" noProof="1">
                <a:latin typeface="Zilla Slab" pitchFamily="2" charset="77"/>
                <a:ea typeface="Zilla Slab" pitchFamily="2" charset="77"/>
              </a:rPr>
              <a:t>From this it follows that there is a chamber also--(O God, humble and accept my speech)--a chamber in God himself, into which none can enter but the one, the individual, the peculiar man,--out of which chamber that man has to bring revelation and strength for his brethren. This is that for which he was made--to reveal the secret things of the Father.</a:t>
            </a:r>
          </a:p>
          <a:p>
            <a:endParaRPr lang="en-US" sz="2800" noProof="1">
              <a:latin typeface="Zilla Slab" pitchFamily="2" charset="77"/>
              <a:ea typeface="Zilla Slab" pitchFamily="2" charset="77"/>
            </a:endParaRPr>
          </a:p>
          <a:p>
            <a:r>
              <a:rPr lang="en-US" sz="2800" noProof="1">
                <a:latin typeface="Zilla Slab" pitchFamily="2" charset="77"/>
                <a:ea typeface="Zilla Slab" pitchFamily="2" charset="77"/>
              </a:rPr>
              <a:t>		</a:t>
            </a:r>
          </a:p>
          <a:p>
            <a:r>
              <a:rPr lang="en-US" sz="2000" noProof="1">
                <a:latin typeface="Zilla Slab" pitchFamily="2" charset="77"/>
                <a:ea typeface="Zilla Slab" pitchFamily="2" charset="77"/>
              </a:rPr>
              <a:t>                                                                                        George MacDonald, The New Name (Unspoken sermons)</a:t>
            </a:r>
          </a:p>
          <a:p>
            <a:endParaRPr lang="en-US" sz="2800" noProof="1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2216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9629D-FADC-7CDB-AD88-126FF367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F78FC5D-E0DC-05DD-7405-3C4B2F07D63F}"/>
              </a:ext>
            </a:extLst>
          </p:cNvPr>
          <p:cNvSpPr txBox="1"/>
          <p:nvPr/>
        </p:nvSpPr>
        <p:spPr>
          <a:xfrm>
            <a:off x="777240" y="1874728"/>
            <a:ext cx="109156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1.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Regn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nærvær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lad Gud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tale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til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stilheden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2.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du?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DIN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3. Du har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brug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for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at vide, at du er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elsket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af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Gud. 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4. Du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kan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kun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møde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Gud i HANS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svaghed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32030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E0DE58-31F2-304F-C102-3A22221C9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7CC8734-C72C-0492-3CEC-66324FB8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68678AB-6FC3-6FBE-B427-BEE0C3FD0560}"/>
              </a:ext>
            </a:extLst>
          </p:cNvPr>
          <p:cNvSpPr txBox="1"/>
          <p:nvPr/>
        </p:nvSpPr>
        <p:spPr>
          <a:xfrm>
            <a:off x="1030514" y="3429000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0999FB0-270B-BDB3-71CB-36A685541D4F}"/>
              </a:ext>
            </a:extLst>
          </p:cNvPr>
          <p:cNvSpPr txBox="1"/>
          <p:nvPr/>
        </p:nvSpPr>
        <p:spPr>
          <a:xfrm>
            <a:off x="3454400" y="3475166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please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D035B09-B92F-7EC4-3F2E-F05BA07C8DDD}"/>
              </a:ext>
            </a:extLst>
          </p:cNvPr>
          <p:cNvSpPr txBox="1"/>
          <p:nvPr/>
        </p:nvSpPr>
        <p:spPr>
          <a:xfrm>
            <a:off x="6096000" y="3432683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Hvordan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har Gud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skruet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sammen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3" name="Textfeld 6">
            <a:extLst>
              <a:ext uri="{FF2B5EF4-FFF2-40B4-BE49-F238E27FC236}">
                <a16:creationId xmlns:a16="http://schemas.microsoft.com/office/drawing/2014/main" id="{82032B40-5286-0442-4AC7-3764CD6E0F4E}"/>
              </a:ext>
            </a:extLst>
          </p:cNvPr>
          <p:cNvSpPr txBox="1"/>
          <p:nvPr/>
        </p:nvSpPr>
        <p:spPr>
          <a:xfrm>
            <a:off x="8790819" y="3416499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Hvad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livsopgave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Hvilke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aftryk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sætte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verden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8584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DE222-7D0D-A090-9438-EC706122D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1209FDC-74BB-B713-0E95-57CE14F21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9B8B9E3-3191-13A3-745D-CE4E2BEE3DB1}"/>
              </a:ext>
            </a:extLst>
          </p:cNvPr>
          <p:cNvSpPr txBox="1"/>
          <p:nvPr/>
        </p:nvSpPr>
        <p:spPr>
          <a:xfrm>
            <a:off x="1030514" y="3429000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9AA0DFB-B1D1-77DF-A953-F23BBCA1CB1E}"/>
              </a:ext>
            </a:extLst>
          </p:cNvPr>
          <p:cNvSpPr txBox="1"/>
          <p:nvPr/>
        </p:nvSpPr>
        <p:spPr>
          <a:xfrm>
            <a:off x="3454400" y="3475166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skal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tilfredsstille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C82F7F7-9AE4-1BEC-D994-22416EA21CCB}"/>
              </a:ext>
            </a:extLst>
          </p:cNvPr>
          <p:cNvSpPr txBox="1"/>
          <p:nvPr/>
        </p:nvSpPr>
        <p:spPr>
          <a:xfrm>
            <a:off x="6096000" y="3505553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Was hat Gott in dein Leben hineingelegt?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7E819FB-8C35-6336-E996-0592E8C9E6FF}"/>
              </a:ext>
            </a:extLst>
          </p:cNvPr>
          <p:cNvSpPr txBox="1"/>
          <p:nvPr/>
        </p:nvSpPr>
        <p:spPr>
          <a:xfrm>
            <a:off x="8737600" y="3521332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Was ist deine Lebensaufgabe? </a:t>
            </a:r>
            <a:r>
              <a:rPr lang="de-DE" sz="2800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Welche Spuren wirst du hinterlassen?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1AB3CF6-28E7-6274-4D7E-2D417EB9A6F6}"/>
              </a:ext>
            </a:extLst>
          </p:cNvPr>
          <p:cNvSpPr/>
          <p:nvPr/>
        </p:nvSpPr>
        <p:spPr>
          <a:xfrm>
            <a:off x="551543" y="637623"/>
            <a:ext cx="2704496" cy="5675085"/>
          </a:xfrm>
          <a:prstGeom prst="rect">
            <a:avLst/>
          </a:prstGeom>
          <a:solidFill>
            <a:schemeClr val="tx1">
              <a:alpha val="66000"/>
            </a:schemeClr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8D7D34C-2AED-EB8C-32E2-57ED194FAB13}"/>
              </a:ext>
            </a:extLst>
          </p:cNvPr>
          <p:cNvSpPr/>
          <p:nvPr/>
        </p:nvSpPr>
        <p:spPr>
          <a:xfrm>
            <a:off x="6158896" y="493486"/>
            <a:ext cx="5481561" cy="5675085"/>
          </a:xfrm>
          <a:prstGeom prst="rect">
            <a:avLst/>
          </a:prstGeom>
          <a:solidFill>
            <a:schemeClr val="tx1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76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E74CC-97BD-0B12-0606-139662664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C093C6C-B52B-ABAA-0D66-92A4204C5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B87022F-60F9-0E60-C7DC-52E4C7A374A9}"/>
              </a:ext>
            </a:extLst>
          </p:cNvPr>
          <p:cNvSpPr txBox="1"/>
          <p:nvPr/>
        </p:nvSpPr>
        <p:spPr>
          <a:xfrm>
            <a:off x="1030514" y="3429000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8189E32-45B6-6B51-31FD-2CF9B621DF6D}"/>
              </a:ext>
            </a:extLst>
          </p:cNvPr>
          <p:cNvSpPr txBox="1"/>
          <p:nvPr/>
        </p:nvSpPr>
        <p:spPr>
          <a:xfrm>
            <a:off x="3454400" y="3475166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tilfredsstille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BF9F92F-26AB-66DA-1D7B-C9A4A9D59AF5}"/>
              </a:ext>
            </a:extLst>
          </p:cNvPr>
          <p:cNvSpPr txBox="1"/>
          <p:nvPr/>
        </p:nvSpPr>
        <p:spPr>
          <a:xfrm>
            <a:off x="6096000" y="3505553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Hvordan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 har Gud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skruet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dig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sammen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25AD5BF-2592-8E8D-38EC-3248198CD283}"/>
              </a:ext>
            </a:extLst>
          </p:cNvPr>
          <p:cNvSpPr txBox="1"/>
          <p:nvPr/>
        </p:nvSpPr>
        <p:spPr>
          <a:xfrm>
            <a:off x="8737600" y="3521332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Was ist deine Lebensaufgabe? </a:t>
            </a:r>
            <a:r>
              <a:rPr lang="de-DE" sz="2800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Welche Spuren wirst du hinterlassen?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6FB8F92-1166-B73A-7677-A518619D7E4F}"/>
              </a:ext>
            </a:extLst>
          </p:cNvPr>
          <p:cNvSpPr/>
          <p:nvPr/>
        </p:nvSpPr>
        <p:spPr>
          <a:xfrm>
            <a:off x="8461829" y="493486"/>
            <a:ext cx="3178628" cy="5675085"/>
          </a:xfrm>
          <a:prstGeom prst="rect">
            <a:avLst/>
          </a:prstGeom>
          <a:solidFill>
            <a:schemeClr val="tx1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90C80C4-1288-338B-B8DE-4D9FE31250F1}"/>
              </a:ext>
            </a:extLst>
          </p:cNvPr>
          <p:cNvSpPr/>
          <p:nvPr/>
        </p:nvSpPr>
        <p:spPr>
          <a:xfrm>
            <a:off x="595085" y="591457"/>
            <a:ext cx="5254172" cy="5675085"/>
          </a:xfrm>
          <a:prstGeom prst="rect">
            <a:avLst/>
          </a:prstGeom>
          <a:solidFill>
            <a:schemeClr val="tx1">
              <a:alpha val="66000"/>
            </a:schemeClr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563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33DEC3-9B5A-E9A1-2ABA-27B45A65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5813C5A-928E-E573-1920-658EBDA61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1974A50-BF3D-6EE7-C49A-DF56D967897F}"/>
              </a:ext>
            </a:extLst>
          </p:cNvPr>
          <p:cNvSpPr txBox="1"/>
          <p:nvPr/>
        </p:nvSpPr>
        <p:spPr>
          <a:xfrm>
            <a:off x="1030514" y="3551676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D8FF449-C6A5-4A21-96A5-E999BEC9A431}"/>
              </a:ext>
            </a:extLst>
          </p:cNvPr>
          <p:cNvSpPr txBox="1"/>
          <p:nvPr/>
        </p:nvSpPr>
        <p:spPr>
          <a:xfrm>
            <a:off x="3454400" y="3527400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tilfredsstille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6842FE3-749F-7E32-68AA-E51333C3D202}"/>
              </a:ext>
            </a:extLst>
          </p:cNvPr>
          <p:cNvSpPr txBox="1"/>
          <p:nvPr/>
        </p:nvSpPr>
        <p:spPr>
          <a:xfrm>
            <a:off x="6096000" y="3497546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Hvordan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har Gud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skruet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sammen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1390B19-A103-6931-CF45-22A27517B8BB}"/>
              </a:ext>
            </a:extLst>
          </p:cNvPr>
          <p:cNvSpPr txBox="1"/>
          <p:nvPr/>
        </p:nvSpPr>
        <p:spPr>
          <a:xfrm>
            <a:off x="8737600" y="3497546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Hvad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livsopgave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Hvilke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aftryk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sætte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verden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17A6B9E-69FC-1C3A-AD24-3B9FEE110FDE}"/>
              </a:ext>
            </a:extLst>
          </p:cNvPr>
          <p:cNvSpPr/>
          <p:nvPr/>
        </p:nvSpPr>
        <p:spPr>
          <a:xfrm>
            <a:off x="749904" y="522911"/>
            <a:ext cx="7653867" cy="5675085"/>
          </a:xfrm>
          <a:prstGeom prst="rect">
            <a:avLst/>
          </a:prstGeom>
          <a:solidFill>
            <a:schemeClr val="tx1">
              <a:alpha val="66000"/>
            </a:schemeClr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195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347BC-68A6-2BFA-3C3E-683A59166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7A9A1EF-4B0D-47D3-8999-E5F960A37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36018"/>
            <a:ext cx="10905066" cy="264447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A7BD069-6EE4-1174-CEE1-DACE147D74CC}"/>
              </a:ext>
            </a:extLst>
          </p:cNvPr>
          <p:cNvSpPr txBox="1"/>
          <p:nvPr/>
        </p:nvSpPr>
        <p:spPr>
          <a:xfrm>
            <a:off x="1030514" y="3429000"/>
            <a:ext cx="21916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</a:rPr>
              <a:t> er du?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3F8E058-C5B5-CBA8-E48D-9644FFF99207}"/>
              </a:ext>
            </a:extLst>
          </p:cNvPr>
          <p:cNvSpPr txBox="1"/>
          <p:nvPr/>
        </p:nvSpPr>
        <p:spPr>
          <a:xfrm>
            <a:off x="3454400" y="3475166"/>
            <a:ext cx="25254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Hvem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tilfredsstille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A2E36CA-267F-14CB-519D-AC47983C1320}"/>
              </a:ext>
            </a:extLst>
          </p:cNvPr>
          <p:cNvSpPr txBox="1"/>
          <p:nvPr/>
        </p:nvSpPr>
        <p:spPr>
          <a:xfrm>
            <a:off x="6096000" y="3432683"/>
            <a:ext cx="25254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Hvordan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har Gud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skruet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dig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sammen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  <a:endParaRPr lang="de-DE" sz="2800" b="1" dirty="0">
              <a:solidFill>
                <a:schemeClr val="bg1"/>
              </a:solidFill>
            </a:endParaRPr>
          </a:p>
        </p:txBody>
      </p:sp>
      <p:sp>
        <p:nvSpPr>
          <p:cNvPr id="3" name="Textfeld 6">
            <a:extLst>
              <a:ext uri="{FF2B5EF4-FFF2-40B4-BE49-F238E27FC236}">
                <a16:creationId xmlns:a16="http://schemas.microsoft.com/office/drawing/2014/main" id="{77018495-84DB-C71F-8296-2C1891644C49}"/>
              </a:ext>
            </a:extLst>
          </p:cNvPr>
          <p:cNvSpPr txBox="1"/>
          <p:nvPr/>
        </p:nvSpPr>
        <p:spPr>
          <a:xfrm>
            <a:off x="8790819" y="3416499"/>
            <a:ext cx="27044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Hvad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er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din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livsopgave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Hvilke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aftryk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vil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du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sætte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 i </a:t>
            </a:r>
            <a:r>
              <a:rPr lang="de-DE" sz="2800" b="1" dirty="0" err="1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verden</a:t>
            </a:r>
            <a:r>
              <a:rPr lang="de-DE" sz="2800" b="1" dirty="0">
                <a:solidFill>
                  <a:schemeClr val="bg1"/>
                </a:solidFill>
                <a:latin typeface="Zilla Slab" pitchFamily="2" charset="77"/>
                <a:ea typeface="Zilla Slab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205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7401B08-AE8B-0678-0AB1-4FB79AFF1CFA}"/>
              </a:ext>
            </a:extLst>
          </p:cNvPr>
          <p:cNvSpPr txBox="1"/>
          <p:nvPr/>
        </p:nvSpPr>
        <p:spPr>
          <a:xfrm>
            <a:off x="761802" y="1468695"/>
            <a:ext cx="10646426" cy="1624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2800" b="1" noProof="1">
                <a:latin typeface="Zilla Slab" pitchFamily="2" charset="77"/>
                <a:ea typeface="Zilla Slab" pitchFamily="2" charset="77"/>
                <a:cs typeface="+mj-cs"/>
              </a:rPr>
              <a:t>1. Regn med Guds nærvær og lad Gud tale til dig i stilheden.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86A009A-7CFD-FF74-AF32-00862FD1ABDE}"/>
              </a:ext>
            </a:extLst>
          </p:cNvPr>
          <p:cNvSpPr txBox="1"/>
          <p:nvPr/>
        </p:nvSpPr>
        <p:spPr>
          <a:xfrm>
            <a:off x="761802" y="2743200"/>
            <a:ext cx="10646427" cy="3613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2800" baseline="30000" noProof="1">
                <a:latin typeface="Zilla Slab" pitchFamily="2" charset="77"/>
                <a:ea typeface="Zilla Slab" pitchFamily="2" charset="77"/>
              </a:rPr>
              <a:t>23</a:t>
            </a:r>
            <a:r>
              <a:rPr lang="de-DE" sz="2800" noProof="1">
                <a:latin typeface="Zilla Slab" pitchFamily="2" charset="77"/>
                <a:ea typeface="Zilla Slab" pitchFamily="2" charset="77"/>
              </a:rPr>
              <a:t> Samme nat stod han op og tog sine to koner, sine to trælkvinder og sine elleve børn og gik over Jabboks vadested; </a:t>
            </a:r>
            <a:r>
              <a:rPr lang="de-DE" sz="2800" baseline="30000" noProof="1">
                <a:latin typeface="Zilla Slab" pitchFamily="2" charset="77"/>
                <a:ea typeface="Zilla Slab" pitchFamily="2" charset="77"/>
              </a:rPr>
              <a:t>24 </a:t>
            </a:r>
            <a:r>
              <a:rPr lang="de-DE" sz="2800" noProof="1">
                <a:latin typeface="Zilla Slab" pitchFamily="2" charset="77"/>
                <a:ea typeface="Zilla Slab" pitchFamily="2" charset="77"/>
              </a:rPr>
              <a:t>han satte dem over floden, og alt hvad han ejede, bragte han også over. </a:t>
            </a:r>
            <a:r>
              <a:rPr lang="de-DE" sz="2800" baseline="30000" noProof="1">
                <a:latin typeface="Zilla Slab" pitchFamily="2" charset="77"/>
                <a:ea typeface="Zilla Slab" pitchFamily="2" charset="77"/>
              </a:rPr>
              <a:t>25</a:t>
            </a:r>
            <a:r>
              <a:rPr lang="de-DE" sz="2800" noProof="1">
                <a:latin typeface="Zilla Slab" pitchFamily="2" charset="77"/>
                <a:ea typeface="Zilla Slab" pitchFamily="2" charset="77"/>
              </a:rPr>
              <a:t> Jakob var nu alene tilbage. En mand gav sig i kamp med ham…</a:t>
            </a:r>
            <a:r>
              <a:rPr lang="de-DE" sz="2800" noProof="1">
                <a:effectLst/>
                <a:latin typeface="Zilla Slab" pitchFamily="2" charset="77"/>
                <a:ea typeface="Zilla Slab" pitchFamily="2" charset="77"/>
              </a:rPr>
              <a:t>										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2800" noProof="1">
                <a:latin typeface="Zilla Slab" pitchFamily="2" charset="77"/>
                <a:ea typeface="Zilla Slab" pitchFamily="2" charset="77"/>
              </a:rPr>
              <a:t>								</a:t>
            </a:r>
            <a:r>
              <a:rPr lang="de-DE" sz="2800" noProof="1">
                <a:effectLst/>
                <a:latin typeface="Zilla Slab" pitchFamily="2" charset="77"/>
                <a:ea typeface="Zilla Slab" pitchFamily="2" charset="77"/>
              </a:rPr>
              <a:t>(1 Mose 32,23-25)</a:t>
            </a:r>
            <a:endParaRPr lang="de-DE" sz="2800" noProof="1">
              <a:latin typeface="Zilla Slab" pitchFamily="2" charset="77"/>
              <a:ea typeface="Zilla Slab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3831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00F7FD5-ADB8-A84A-8C8E-56727026A844}"/>
              </a:ext>
            </a:extLst>
          </p:cNvPr>
          <p:cNvSpPr txBox="1"/>
          <p:nvPr/>
        </p:nvSpPr>
        <p:spPr>
          <a:xfrm>
            <a:off x="239208" y="976162"/>
            <a:ext cx="1171358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2800" dirty="0"/>
          </a:p>
          <a:p>
            <a:endParaRPr lang="da-DK" sz="2800" dirty="0"/>
          </a:p>
          <a:p>
            <a:br>
              <a:rPr lang="da-DK" sz="2800" dirty="0"/>
            </a:br>
            <a:r>
              <a:rPr lang="da-DK" sz="2800" dirty="0"/>
              <a:t>"Den, der ønsker fællesskab uden ensomhed, styrter ned i ordenes og følelsernes tomrum; […] Den, der ikke kan være alene, bør vogte sig for fællesskabet. </a:t>
            </a:r>
          </a:p>
          <a:p>
            <a:endParaRPr lang="da-DK" sz="2800" dirty="0"/>
          </a:p>
          <a:p>
            <a:r>
              <a:rPr lang="da-DK" sz="2800" dirty="0"/>
              <a:t>Den, der ikke er i et fællesskab, bør vogte sig for ensomheden.“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algn="ctr"/>
            <a:r>
              <a:rPr lang="de-DE" sz="2400" dirty="0">
                <a:latin typeface="Zilla Slab" pitchFamily="2" charset="77"/>
                <a:ea typeface="Zilla Slab" pitchFamily="2" charset="77"/>
              </a:rPr>
              <a:t>Dietrich Bonhoeffer (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Tysk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teolog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,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præst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deltager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i den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tyske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modstandsbevægelse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mod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400" dirty="0" err="1">
                <a:latin typeface="Zilla Slab" pitchFamily="2" charset="77"/>
                <a:ea typeface="Zilla Slab" pitchFamily="2" charset="77"/>
              </a:rPr>
              <a:t>nazismen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) i bogen </a:t>
            </a:r>
            <a:r>
              <a:rPr lang="de-DE" sz="2400" i="1" dirty="0" err="1">
                <a:latin typeface="Zilla Slab" pitchFamily="2" charset="77"/>
                <a:ea typeface="Zilla Slab" pitchFamily="2" charset="77"/>
              </a:rPr>
              <a:t>Fællesliv</a:t>
            </a:r>
            <a:r>
              <a:rPr lang="de-DE" sz="2400" dirty="0">
                <a:latin typeface="Zilla Slab" pitchFamily="2" charset="77"/>
                <a:ea typeface="Zilla Slab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5712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99156-E5DB-7307-88AF-572D6C19A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ADA437D-856E-7950-EE7C-5FD1B4DE3C62}"/>
              </a:ext>
            </a:extLst>
          </p:cNvPr>
          <p:cNvSpPr txBox="1"/>
          <p:nvPr/>
        </p:nvSpPr>
        <p:spPr>
          <a:xfrm>
            <a:off x="1121657" y="902948"/>
            <a:ext cx="102908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Vær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stille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stands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forstå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at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jeg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er Gud.</a:t>
            </a:r>
          </a:p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Vær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stille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og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forstå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Vær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stille.</a:t>
            </a:r>
          </a:p>
          <a:p>
            <a:r>
              <a:rPr lang="de-DE" sz="2800" dirty="0" err="1">
                <a:latin typeface="Zilla Slab" pitchFamily="2" charset="77"/>
                <a:ea typeface="Zilla Slab" pitchFamily="2" charset="77"/>
              </a:rPr>
              <a:t>Vær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endParaRPr lang="de-DE" sz="2800" dirty="0">
              <a:latin typeface="Zilla Slab" pitchFamily="2" charset="77"/>
              <a:ea typeface="Zilla Slab" pitchFamily="2" charset="77"/>
            </a:endParaRP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Be still and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know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that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I am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God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Be still and </a:t>
            </a:r>
            <a:r>
              <a:rPr lang="de-DE" sz="2800" dirty="0" err="1">
                <a:latin typeface="Zilla Slab" pitchFamily="2" charset="77"/>
                <a:ea typeface="Zilla Slab" pitchFamily="2" charset="77"/>
              </a:rPr>
              <a:t>know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.</a:t>
            </a: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Be still. </a:t>
            </a:r>
          </a:p>
          <a:p>
            <a:r>
              <a:rPr lang="de-DE" sz="2800" dirty="0">
                <a:latin typeface="Zilla Slab" pitchFamily="2" charset="77"/>
                <a:ea typeface="Zilla Slab" pitchFamily="2" charset="77"/>
              </a:rPr>
              <a:t>Be.</a:t>
            </a:r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br>
              <a:rPr lang="de-DE" sz="2800" dirty="0">
                <a:latin typeface="Zilla Slab" pitchFamily="2" charset="77"/>
                <a:ea typeface="Zilla Slab" pitchFamily="2" charset="77"/>
              </a:rPr>
            </a:br>
            <a:r>
              <a:rPr lang="de-DE" sz="2800" dirty="0" err="1">
                <a:latin typeface="Zilla Slab" pitchFamily="2" charset="77"/>
                <a:ea typeface="Zilla Slab" pitchFamily="2" charset="77"/>
              </a:rPr>
              <a:t>Salmernes</a:t>
            </a:r>
            <a:r>
              <a:rPr lang="de-DE" sz="2800" dirty="0">
                <a:latin typeface="Zilla Slab" pitchFamily="2" charset="77"/>
                <a:ea typeface="Zilla Slab" pitchFamily="2" charset="77"/>
              </a:rPr>
              <a:t> Bog 46,11</a:t>
            </a:r>
          </a:p>
        </p:txBody>
      </p:sp>
    </p:spTree>
    <p:extLst>
      <p:ext uri="{BB962C8B-B14F-4D97-AF65-F5344CB8AC3E}">
        <p14:creationId xmlns:p14="http://schemas.microsoft.com/office/powerpoint/2010/main" val="1610095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1752</Words>
  <Application>Microsoft Office PowerPoint</Application>
  <PresentationFormat>Widescreen</PresentationFormat>
  <Paragraphs>129</Paragraphs>
  <Slides>24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Cambria</vt:lpstr>
      <vt:lpstr>Zilla Slab</vt:lpstr>
      <vt:lpstr>Office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Harald Nikesch</dc:creator>
  <cp:lastModifiedBy>Anne-Mette Lerche</cp:lastModifiedBy>
  <cp:revision>7</cp:revision>
  <dcterms:created xsi:type="dcterms:W3CDTF">2026-03-13T16:51:12Z</dcterms:created>
  <dcterms:modified xsi:type="dcterms:W3CDTF">2026-04-15T11:17:40Z</dcterms:modified>
</cp:coreProperties>
</file>