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1.jpeg" ContentType="image/jpeg"/>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Relationships>

</file>

<file path=ppt/notesSlides/_rels/notesSlide12.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5" name="Shape 95"/>
          <p:cNvSpPr/>
          <p:nvPr>
            <p:ph type="sldImg"/>
          </p:nvPr>
        </p:nvSpPr>
        <p:spPr>
          <a:prstGeom prst="rect">
            <a:avLst/>
          </a:prstGeom>
        </p:spPr>
        <p:txBody>
          <a:bodyPr/>
          <a:lstStyle/>
          <a:p>
            <a:pPr/>
          </a:p>
        </p:txBody>
      </p:sp>
      <p:sp>
        <p:nvSpPr>
          <p:cNvPr id="96" name="Shape 96"/>
          <p:cNvSpPr/>
          <p:nvPr>
            <p:ph type="body" sz="quarter" idx="1"/>
          </p:nvPr>
        </p:nvSpPr>
        <p:spPr>
          <a:prstGeom prst="rect">
            <a:avLst/>
          </a:prstGeom>
        </p:spPr>
        <p:txBody>
          <a:bodyPr/>
          <a:lstStyle/>
          <a:p>
            <a:pPr/>
            <a:r>
              <a:t>Simon -  hvor mange kan li at løbe? </a:t>
            </a:r>
          </a:p>
          <a:p>
            <a:pPr/>
            <a:r>
              <a:t>Jeg har begyndt at måtte løbe igen efter 18 mdr. hvad jeg ikke har kunne grundet hæl.</a:t>
            </a:r>
          </a:p>
          <a:p>
            <a:pPr/>
            <a:r>
              <a:t>Træning op til en triatlon</a:t>
            </a:r>
          </a:p>
          <a:p>
            <a:pPr/>
          </a:p>
          <a:p>
            <a:pPr/>
            <a:r>
              <a:t>Helene</a:t>
            </a:r>
          </a:p>
          <a:p>
            <a:pPr/>
          </a:p>
          <a:p>
            <a:pPr/>
            <a:r>
              <a:t>Jesus vidste med sin livsstil: </a:t>
            </a:r>
          </a:p>
          <a:p>
            <a:pPr/>
            <a:r>
              <a:t>Disciplene, lige som børn. Gør ikke hvad vi sige, men hvad de ser os… gøre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Shape 247"/>
          <p:cNvSpPr/>
          <p:nvPr>
            <p:ph type="sldImg"/>
          </p:nvPr>
        </p:nvSpPr>
        <p:spPr>
          <a:prstGeom prst="rect">
            <a:avLst/>
          </a:prstGeom>
        </p:spPr>
        <p:txBody>
          <a:bodyPr/>
          <a:lstStyle/>
          <a:p>
            <a:pPr/>
          </a:p>
        </p:txBody>
      </p:sp>
      <p:sp>
        <p:nvSpPr>
          <p:cNvPr id="248" name="Shape 248"/>
          <p:cNvSpPr/>
          <p:nvPr>
            <p:ph type="body" sz="quarter" idx="1"/>
          </p:nvPr>
        </p:nvSpPr>
        <p:spPr>
          <a:prstGeom prst="rect">
            <a:avLst/>
          </a:prstGeom>
        </p:spPr>
        <p:txBody>
          <a:bodyPr/>
          <a:lstStyle/>
          <a:p>
            <a:pPr marL="120315" indent="-120315">
              <a:buSzPct val="100000"/>
              <a:buChar char="-"/>
            </a:pPr>
            <a:r>
              <a:t>toget hjem</a:t>
            </a:r>
          </a:p>
          <a:p>
            <a:pPr/>
          </a:p>
          <a:p>
            <a:pPr/>
            <a:r>
              <a:t>Ændre tids mindset fra at tid er noget vi bruger til at tid er noget vi får. </a:t>
            </a:r>
          </a:p>
          <a:p>
            <a:pPr/>
          </a:p>
          <a:p>
            <a:pPr/>
            <a:r>
              <a:t>Praksis: Tak Jesus for den tid der kommer hver dag som gave - ændr dit fokus på tid</a:t>
            </a:r>
          </a:p>
          <a:p>
            <a:pPr/>
            <a:r>
              <a:t>Er tid blevet din skat eller Guds gave?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8" name="Shape 258"/>
          <p:cNvSpPr/>
          <p:nvPr>
            <p:ph type="sldImg"/>
          </p:nvPr>
        </p:nvSpPr>
        <p:spPr>
          <a:prstGeom prst="rect">
            <a:avLst/>
          </a:prstGeom>
        </p:spPr>
        <p:txBody>
          <a:bodyPr/>
          <a:lstStyle/>
          <a:p>
            <a:pPr/>
          </a:p>
        </p:txBody>
      </p:sp>
      <p:sp>
        <p:nvSpPr>
          <p:cNvPr id="259" name="Shape 259"/>
          <p:cNvSpPr/>
          <p:nvPr>
            <p:ph type="body" sz="quarter" idx="1"/>
          </p:nvPr>
        </p:nvSpPr>
        <p:spPr>
          <a:prstGeom prst="rect">
            <a:avLst/>
          </a:prstGeom>
        </p:spPr>
        <p:txBody>
          <a:bodyPr/>
          <a:lstStyle/>
          <a:p>
            <a:pPr/>
            <a:r>
              <a:t>Helene afrunding:</a:t>
            </a:r>
          </a:p>
          <a:p>
            <a:pPr/>
            <a:r>
              <a:t>Liv og liv i overflod</a:t>
            </a:r>
          </a:p>
          <a:p>
            <a:pPr/>
            <a:r>
              <a:t>Kig på hvordan du bruger din tid, penge og opmærksom - og efterlign jesus</a:t>
            </a:r>
          </a:p>
          <a:p>
            <a:pPr/>
          </a:p>
          <a:p>
            <a:pPr/>
            <a:r>
              <a:t>Life and life in it’s fullest </a:t>
            </a:r>
          </a:p>
          <a:p>
            <a:pPr/>
          </a:p>
          <a:p>
            <a:pPr/>
            <a:r>
              <a:t>Inviter dig ind i det her liv - som er meget mere</a:t>
            </a:r>
          </a:p>
          <a:p>
            <a:pPr/>
            <a:r>
              <a:t>Han invitere liv og liv i overflod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Shape 266"/>
          <p:cNvSpPr/>
          <p:nvPr>
            <p:ph type="sldImg"/>
          </p:nvPr>
        </p:nvSpPr>
        <p:spPr>
          <a:prstGeom prst="rect">
            <a:avLst/>
          </a:prstGeom>
        </p:spPr>
        <p:txBody>
          <a:bodyPr/>
          <a:lstStyle/>
          <a:p>
            <a:pPr/>
          </a:p>
        </p:txBody>
      </p:sp>
      <p:sp>
        <p:nvSpPr>
          <p:cNvPr id="267" name="Shape 267"/>
          <p:cNvSpPr/>
          <p:nvPr>
            <p:ph type="body" sz="quarter" idx="1"/>
          </p:nvPr>
        </p:nvSpPr>
        <p:spPr>
          <a:prstGeom prst="rect">
            <a:avLst/>
          </a:prstGeom>
        </p:spPr>
        <p:txBody>
          <a:bodyPr/>
          <a:lstStyle/>
          <a:p>
            <a:pPr/>
            <a:r>
              <a:t>Helene afrunding:</a:t>
            </a:r>
          </a:p>
          <a:p>
            <a:pPr/>
            <a:r>
              <a:t>Liv og liv i overflod</a:t>
            </a:r>
          </a:p>
          <a:p>
            <a:pPr/>
            <a:r>
              <a:t>Kig på hvordan du bruger din tid, penge og opmærksom - og efterlign jesus</a:t>
            </a:r>
          </a:p>
          <a:p>
            <a:pPr/>
          </a:p>
          <a:p>
            <a:pPr/>
            <a:r>
              <a:t>Life and life in it’s fullest </a:t>
            </a:r>
          </a:p>
          <a:p>
            <a:pPr/>
          </a:p>
          <a:p>
            <a:pPr/>
            <a:r>
              <a:t>Inviter dig ind i det her liv - som er meget mere</a:t>
            </a:r>
          </a:p>
          <a:p>
            <a:pPr/>
            <a:r>
              <a:t>Han invitere liv og liv i overflod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Shape 103"/>
          <p:cNvSpPr/>
          <p:nvPr>
            <p:ph type="sldImg"/>
          </p:nvPr>
        </p:nvSpPr>
        <p:spPr>
          <a:prstGeom prst="rect">
            <a:avLst/>
          </a:prstGeom>
        </p:spPr>
        <p:txBody>
          <a:bodyPr/>
          <a:lstStyle/>
          <a:p>
            <a:pPr/>
          </a:p>
        </p:txBody>
      </p:sp>
      <p:sp>
        <p:nvSpPr>
          <p:cNvPr id="104" name="Shape 104"/>
          <p:cNvSpPr/>
          <p:nvPr>
            <p:ph type="body" sz="quarter" idx="1"/>
          </p:nvPr>
        </p:nvSpPr>
        <p:spPr>
          <a:prstGeom prst="rect">
            <a:avLst/>
          </a:prstGeom>
        </p:spPr>
        <p:txBody>
          <a:bodyPr/>
          <a:lstStyle/>
          <a:p>
            <a:pPr/>
            <a:r>
              <a:t>MATT 4:18-22 BHD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Shape 139"/>
          <p:cNvSpPr/>
          <p:nvPr>
            <p:ph type="sldImg"/>
          </p:nvPr>
        </p:nvSpPr>
        <p:spPr>
          <a:prstGeom prst="rect">
            <a:avLst/>
          </a:prstGeom>
        </p:spPr>
        <p:txBody>
          <a:bodyPr/>
          <a:lstStyle/>
          <a:p>
            <a:pPr/>
          </a:p>
        </p:txBody>
      </p:sp>
      <p:sp>
        <p:nvSpPr>
          <p:cNvPr id="140" name="Shape 140"/>
          <p:cNvSpPr/>
          <p:nvPr>
            <p:ph type="body" sz="quarter" idx="1"/>
          </p:nvPr>
        </p:nvSpPr>
        <p:spPr>
          <a:prstGeom prst="rect">
            <a:avLst/>
          </a:prstGeom>
        </p:spPr>
        <p:txBody>
          <a:bodyPr/>
          <a:lstStyle/>
          <a:p>
            <a:pPr/>
            <a:r>
              <a:t>Simon - Bøn</a:t>
            </a:r>
          </a:p>
          <a:p>
            <a:pPr/>
          </a:p>
          <a:p>
            <a:pPr/>
            <a:r>
              <a:t>Tre punkter fra Jesus livsstil</a:t>
            </a:r>
          </a:p>
          <a:p>
            <a:pPr/>
            <a:r>
              <a:t>----------------------------------------------------------------------------------------------------------------</a:t>
            </a:r>
          </a:p>
          <a:p>
            <a:pPr/>
            <a:r>
              <a:t>Simon - levede i Fællesskab</a:t>
            </a:r>
          </a:p>
          <a:p>
            <a:pPr/>
            <a:r>
              <a:t>Skyndte sig ikke</a:t>
            </a:r>
          </a:p>
          <a:p>
            <a:pPr/>
            <a:r>
              <a:t>Lod sig afbryde</a:t>
            </a:r>
          </a:p>
          <a:p>
            <a:pPr/>
            <a: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Shape 148"/>
          <p:cNvSpPr/>
          <p:nvPr>
            <p:ph type="sldImg"/>
          </p:nvPr>
        </p:nvSpPr>
        <p:spPr>
          <a:prstGeom prst="rect">
            <a:avLst/>
          </a:prstGeom>
        </p:spPr>
        <p:txBody>
          <a:bodyPr/>
          <a:lstStyle/>
          <a:p>
            <a:pPr/>
          </a:p>
        </p:txBody>
      </p:sp>
      <p:sp>
        <p:nvSpPr>
          <p:cNvPr id="149" name="Shape 149"/>
          <p:cNvSpPr/>
          <p:nvPr>
            <p:ph type="body" sz="quarter" idx="1"/>
          </p:nvPr>
        </p:nvSpPr>
        <p:spPr>
          <a:prstGeom prst="rect">
            <a:avLst/>
          </a:prstGeom>
        </p:spPr>
        <p:txBody>
          <a:bodyPr/>
          <a:lstStyle/>
          <a:p>
            <a:pPr/>
          </a:p>
          <a:p>
            <a:pPr/>
            <a:r>
              <a:t>Tre punkter fra Jesus livsstil</a:t>
            </a:r>
          </a:p>
          <a:p>
            <a:pPr/>
            <a:r>
              <a:t>----------------------------------------------------------------------------------------------------------------</a:t>
            </a:r>
          </a:p>
          <a:p>
            <a:pPr/>
            <a:r>
              <a:t>Simon - levede i Fællesskab</a:t>
            </a:r>
          </a:p>
          <a:p>
            <a:pPr/>
            <a:r>
              <a:t>Skyndte sig ikke</a:t>
            </a:r>
          </a:p>
          <a:p>
            <a:pPr/>
            <a:r>
              <a:t>Lod sig afbryde</a:t>
            </a:r>
          </a:p>
          <a:p>
            <a:pPr/>
            <a:r>
              <a:t>----------------------------------------------------------------------------------------------------------------</a:t>
            </a:r>
          </a:p>
          <a:p>
            <a:pPr/>
            <a:r>
              <a:t>Jesus kaldte sine disciple. </a:t>
            </a:r>
          </a:p>
          <a:p>
            <a:pPr/>
            <a:r>
              <a:t>Ikke kun til et 1,5 times møde søndag formiddag. </a:t>
            </a:r>
          </a:p>
          <a:p>
            <a:pPr/>
            <a:r>
              <a:t>Hverdag - med dårlig morgen ånde, dårlig hår dag. Selv hvis der var virkelig dårlig forbindelse på internettet.</a:t>
            </a:r>
          </a:p>
          <a:p>
            <a:pPr/>
          </a:p>
          <a:p>
            <a:pPr/>
            <a:r>
              <a:t>- holde andagt om morgenen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Shape 156"/>
          <p:cNvSpPr/>
          <p:nvPr>
            <p:ph type="sldImg"/>
          </p:nvPr>
        </p:nvSpPr>
        <p:spPr>
          <a:prstGeom prst="rect">
            <a:avLst/>
          </a:prstGeom>
        </p:spPr>
        <p:txBody>
          <a:bodyPr/>
          <a:lstStyle/>
          <a:p>
            <a:pPr/>
          </a:p>
        </p:txBody>
      </p:sp>
      <p:sp>
        <p:nvSpPr>
          <p:cNvPr id="157" name="Shape 157"/>
          <p:cNvSpPr/>
          <p:nvPr>
            <p:ph type="body" sz="quarter" idx="1"/>
          </p:nvPr>
        </p:nvSpPr>
        <p:spPr>
          <a:prstGeom prst="rect">
            <a:avLst/>
          </a:prstGeom>
        </p:spPr>
        <p:txBody>
          <a:bodyPr/>
          <a:lstStyle/>
          <a:p>
            <a:pPr/>
            <a:r>
              <a:t>Jesus kaldte sine disciple. </a:t>
            </a:r>
          </a:p>
          <a:p>
            <a:pPr/>
            <a:r>
              <a:t>Ikke kun til et 1,5 times møde søndag formiddag. </a:t>
            </a:r>
          </a:p>
          <a:p>
            <a:pPr/>
            <a:r>
              <a:t>Hverdag - med dårlig morgen ånde, dårlig hår dag. Selv hvis der var virkelig dårlig forbindelse på internettet.</a:t>
            </a:r>
          </a:p>
          <a:p>
            <a:pPr/>
          </a:p>
          <a:p>
            <a:pPr marL="120315" indent="-120315">
              <a:buSzPct val="100000"/>
              <a:buChar char="-"/>
            </a:pPr>
            <a:r>
              <a:t>holde andagt om morgenen </a:t>
            </a:r>
          </a:p>
          <a:p>
            <a:pPr/>
          </a:p>
          <a:p>
            <a:pPr/>
            <a:r>
              <a:t>Jesus sidste bøn:</a:t>
            </a:r>
          </a:p>
          <a:p>
            <a:pPr/>
            <a:r>
              <a:t>Johannes 17v20-23 BHD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Shape 192"/>
          <p:cNvSpPr/>
          <p:nvPr>
            <p:ph type="sldImg"/>
          </p:nvPr>
        </p:nvSpPr>
        <p:spPr>
          <a:prstGeom prst="rect">
            <a:avLst/>
          </a:prstGeom>
        </p:spPr>
        <p:txBody>
          <a:bodyPr/>
          <a:lstStyle/>
          <a:p>
            <a:pPr/>
          </a:p>
        </p:txBody>
      </p:sp>
      <p:sp>
        <p:nvSpPr>
          <p:cNvPr id="193" name="Shape 193"/>
          <p:cNvSpPr/>
          <p:nvPr>
            <p:ph type="body" sz="quarter" idx="1"/>
          </p:nvPr>
        </p:nvSpPr>
        <p:spPr>
          <a:prstGeom prst="rect">
            <a:avLst/>
          </a:prstGeom>
        </p:spPr>
        <p:txBody>
          <a:bodyPr/>
          <a:lstStyle/>
          <a:p>
            <a:pPr/>
            <a:r>
              <a:t>Praksis:</a:t>
            </a:r>
            <a:r>
              <a:t> Inviter folk til aftensmad en hverdagsaften - lige som du er</a:t>
            </a:r>
          </a:p>
          <a:p>
            <a:pPr/>
            <a:r>
              <a:t>Hvem har adgang i dit liv uden oprydning?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Shape 201"/>
          <p:cNvSpPr/>
          <p:nvPr>
            <p:ph type="sldImg"/>
          </p:nvPr>
        </p:nvSpPr>
        <p:spPr>
          <a:prstGeom prst="rect">
            <a:avLst/>
          </a:prstGeom>
        </p:spPr>
        <p:txBody>
          <a:bodyPr/>
          <a:lstStyle/>
          <a:p>
            <a:pPr/>
          </a:p>
        </p:txBody>
      </p:sp>
      <p:sp>
        <p:nvSpPr>
          <p:cNvPr id="202" name="Shape 202"/>
          <p:cNvSpPr/>
          <p:nvPr>
            <p:ph type="body" sz="quarter" idx="1"/>
          </p:nvPr>
        </p:nvSpPr>
        <p:spPr>
          <a:prstGeom prst="rect">
            <a:avLst/>
          </a:prstGeom>
        </p:spPr>
        <p:txBody>
          <a:bodyPr/>
          <a:lstStyle/>
          <a:p>
            <a:pPr/>
            <a:r>
              <a:t>Teleportere</a:t>
            </a:r>
          </a:p>
          <a:p>
            <a:pPr/>
            <a:r>
              <a:t>Vi gider ikke processen - vi vil bare have resultatet</a:t>
            </a:r>
          </a:p>
          <a:p>
            <a:pPr/>
            <a:r>
              <a:t>Jesus valgte at gå!</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Shape 223"/>
          <p:cNvSpPr/>
          <p:nvPr>
            <p:ph type="sldImg"/>
          </p:nvPr>
        </p:nvSpPr>
        <p:spPr>
          <a:prstGeom prst="rect">
            <a:avLst/>
          </a:prstGeom>
        </p:spPr>
        <p:txBody>
          <a:bodyPr/>
          <a:lstStyle/>
          <a:p>
            <a:pPr/>
          </a:p>
        </p:txBody>
      </p:sp>
      <p:sp>
        <p:nvSpPr>
          <p:cNvPr id="224" name="Shape 224"/>
          <p:cNvSpPr/>
          <p:nvPr>
            <p:ph type="body" sz="quarter" idx="1"/>
          </p:nvPr>
        </p:nvSpPr>
        <p:spPr>
          <a:prstGeom prst="rect">
            <a:avLst/>
          </a:prstGeom>
        </p:spPr>
        <p:txBody>
          <a:bodyPr/>
          <a:lstStyle/>
          <a:p>
            <a:pPr/>
            <a:r>
              <a:t>25-30 km</a:t>
            </a:r>
          </a:p>
          <a:p>
            <a:pPr/>
          </a:p>
          <a:p>
            <a:pPr/>
            <a:r>
              <a:t>Praksis: bevæg dig og tal lidt langsommere </a:t>
            </a:r>
          </a:p>
          <a:p>
            <a:pPr/>
            <a:r>
              <a:t>Sprog - gøre eller have gjort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2" name="Shape 232"/>
          <p:cNvSpPr/>
          <p:nvPr>
            <p:ph type="sldImg"/>
          </p:nvPr>
        </p:nvSpPr>
        <p:spPr>
          <a:prstGeom prst="rect">
            <a:avLst/>
          </a:prstGeom>
        </p:spPr>
        <p:txBody>
          <a:bodyPr/>
          <a:lstStyle/>
          <a:p>
            <a:pPr/>
          </a:p>
        </p:txBody>
      </p:sp>
      <p:sp>
        <p:nvSpPr>
          <p:cNvPr id="233" name="Shape 233"/>
          <p:cNvSpPr/>
          <p:nvPr>
            <p:ph type="body" sz="quarter" idx="1"/>
          </p:nvPr>
        </p:nvSpPr>
        <p:spPr>
          <a:prstGeom prst="rect">
            <a:avLst/>
          </a:prstGeom>
        </p:spPr>
        <p:txBody>
          <a:bodyPr/>
          <a:lstStyle/>
          <a:p>
            <a:pPr/>
            <a:r>
              <a:t>Helene har lige snakket om den hastighed vi lever vores liv med… </a:t>
            </a:r>
          </a:p>
          <a:p>
            <a:pPr/>
            <a:r>
              <a:t>Vi effektivitere og pakker vores klaendere til bristepunktet for at få mest muligt ud af tingene. </a:t>
            </a:r>
          </a:p>
          <a:p>
            <a:pPr/>
          </a:p>
          <a:p>
            <a:pPr/>
            <a:r>
              <a:t>Men ikke Jesus</a:t>
            </a:r>
          </a:p>
          <a:p>
            <a:pPr/>
          </a:p>
          <a:p>
            <a:pPr/>
            <a:r>
              <a:t> Luks 8:40 BHD </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xfrm>
            <a:off x="457200" y="274638"/>
            <a:ext cx="8229600" cy="1143001"/>
          </a:xfrm>
          <a:prstGeom prst="rect">
            <a:avLst/>
          </a:prstGeom>
        </p:spPr>
        <p:txBody>
          <a:bodyPr/>
          <a:lstStyle/>
          <a:p>
            <a:pPr/>
            <a:r>
              <a:t>Title Text</a:t>
            </a:r>
          </a:p>
        </p:txBody>
      </p:sp>
      <p:sp>
        <p:nvSpPr>
          <p:cNvPr id="21" name="Body Level One…"/>
          <p:cNvSpPr txBox="1"/>
          <p:nvPr>
            <p:ph type="body" sz="quarter" idx="1"/>
          </p:nvPr>
        </p:nvSpPr>
        <p:spPr>
          <a:xfrm>
            <a:off x="457200" y="1600200"/>
            <a:ext cx="8229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xfrm>
            <a:off x="457200" y="274638"/>
            <a:ext cx="8229600" cy="1143001"/>
          </a:xfrm>
          <a:prstGeom prst="rect">
            <a:avLst/>
          </a:prstGeom>
        </p:spPr>
        <p:txBody>
          <a:bodyPr/>
          <a:lstStyle/>
          <a:p>
            <a:pPr/>
            <a:r>
              <a:t>Title Text</a:t>
            </a:r>
          </a:p>
        </p:txBody>
      </p:sp>
      <p:sp>
        <p:nvSpPr>
          <p:cNvPr id="39" name="Body Level One…"/>
          <p:cNvSpPr txBox="1"/>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457200" y="274638"/>
            <a:ext cx="8229600" cy="1143001"/>
          </a:xfrm>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xfrm>
            <a:off x="457200" y="274638"/>
            <a:ext cx="8229600" cy="1143001"/>
          </a:xfrm>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4" cy="1162050"/>
          </a:xfrm>
          <a:prstGeom prst="rect">
            <a:avLst/>
          </a:prstGeom>
        </p:spPr>
        <p:txBody>
          <a:bodyPr anchor="b"/>
          <a:lstStyle>
            <a:lvl1pPr algn="l">
              <a:defRPr b="1" sz="2000"/>
            </a:lvl1pPr>
          </a:lstStyle>
          <a:p>
            <a:pPr/>
            <a:r>
              <a:t>Title Text</a:t>
            </a:r>
          </a:p>
        </p:txBody>
      </p:sp>
      <p:sp>
        <p:nvSpPr>
          <p:cNvPr id="73" name="Body Level One…"/>
          <p:cNvSpPr txBox="1"/>
          <p:nvPr>
            <p:ph type="body" sz="quarter"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1" cy="566738"/>
          </a:xfrm>
          <a:prstGeom prst="rect">
            <a:avLst/>
          </a:prstGeom>
        </p:spPr>
        <p:txBody>
          <a:bodyPr anchor="b"/>
          <a:lstStyle>
            <a:lvl1pPr algn="l">
              <a:defRPr b="1" sz="2000"/>
            </a:lvl1pPr>
          </a:lstStyle>
          <a:p>
            <a:pPr/>
            <a:r>
              <a:t>Title Text</a:t>
            </a:r>
          </a:p>
        </p:txBody>
      </p:sp>
      <p:sp>
        <p:nvSpPr>
          <p:cNvPr id="83" name="Picture Placeholder 2"/>
          <p:cNvSpPr/>
          <p:nvPr>
            <p:ph type="pic" sz="quarter" idx="21"/>
          </p:nvPr>
        </p:nvSpPr>
        <p:spPr>
          <a:xfrm>
            <a:off x="1792288" y="612775"/>
            <a:ext cx="5486401" cy="4114800"/>
          </a:xfrm>
          <a:prstGeom prst="rect">
            <a:avLst/>
          </a:prstGeom>
        </p:spPr>
        <p:txBody>
          <a:bodyPr lIns="91439" rIns="91439">
            <a:noAutofit/>
          </a:bodyPr>
          <a:lstStyle/>
          <a:p>
            <a:pPr/>
          </a:p>
        </p:txBody>
      </p:sp>
      <p:sp>
        <p:nvSpPr>
          <p:cNvPr id="84" name="Body Level One…"/>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14400" y="138112"/>
            <a:ext cx="16459200" cy="2262188"/>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914400" y="2400300"/>
            <a:ext cx="16459200" cy="78867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jpeg"/><Relationship Id="rId4" Type="http://schemas.openxmlformats.org/officeDocument/2006/relationships/image" Target="../media/image3.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1.jpeg"/><Relationship Id="rId4" Type="http://schemas.openxmlformats.org/officeDocument/2006/relationships/image" Target="../media/image3.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jpeg"/><Relationship Id="rId4" Type="http://schemas.openxmlformats.org/officeDocument/2006/relationships/image" Target="../media/image2.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jpeg"/><Relationship Id="rId4" Type="http://schemas.openxmlformats.org/officeDocument/2006/relationships/image" Target="../media/image3.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1.jpeg"/><Relationship Id="rId4" Type="http://schemas.openxmlformats.org/officeDocument/2006/relationships/image" Target="../media/image3.png"/></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1.jpeg"/><Relationship Id="rId4" Type="http://schemas.openxmlformats.org/officeDocument/2006/relationships/image" Target="../media/image2.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Logo sort png.png" descr="Logo sort png.png"/>
          <p:cNvPicPr>
            <a:picLocks noChangeAspect="1"/>
          </p:cNvPicPr>
          <p:nvPr/>
        </p:nvPicPr>
        <p:blipFill>
          <a:blip r:embed="rId3">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extBox 2"/>
          <p:cNvSpPr txBox="1"/>
          <p:nvPr/>
        </p:nvSpPr>
        <p:spPr>
          <a:xfrm>
            <a:off x="1266663" y="2590800"/>
            <a:ext cx="15754676" cy="338709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“JEG BEDER IKKE KUN FOR DEM, DER ER HER, MEN OGSÅ FOR DEM, SOM I FREMTIDEN KOMMER TIL TRO PÅ MIG GENNEM DERES VIDNESBYRD." </a:t>
            </a:r>
          </a:p>
        </p:txBody>
      </p:sp>
      <p:sp>
        <p:nvSpPr>
          <p:cNvPr id="160" name="TextBox 3"/>
          <p:cNvSpPr txBox="1"/>
          <p:nvPr/>
        </p:nvSpPr>
        <p:spPr>
          <a:xfrm>
            <a:off x="11538405" y="7572375"/>
            <a:ext cx="5482933" cy="40410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400">
                <a:solidFill>
                  <a:srgbClr val="333333"/>
                </a:solidFill>
                <a:latin typeface="DIN Next"/>
                <a:ea typeface="DIN Next"/>
                <a:cs typeface="DIN Next"/>
                <a:sym typeface="DIN Next"/>
              </a:defRPr>
            </a:lvl1pPr>
          </a:lstStyle>
          <a:p>
            <a:pPr/>
            <a:r>
              <a:t>JOHANNES 17V20-23 BHD</a:t>
            </a:r>
          </a:p>
        </p:txBody>
      </p:sp>
      <p:sp>
        <p:nvSpPr>
          <p:cNvPr id="161"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62"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63"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64"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TextBox 2"/>
          <p:cNvSpPr txBox="1"/>
          <p:nvPr/>
        </p:nvSpPr>
        <p:spPr>
          <a:xfrm>
            <a:off x="1136093" y="2607936"/>
            <a:ext cx="16251653" cy="2596758"/>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"JEG BEDER OM, AT DE ALLE MÅ BLIVE ÉT, LIGESOM DU OG JEG ER ÉT, SÅ VERDEN KAN TRO, AT DU HAR SENDT MIG."</a:t>
            </a:r>
          </a:p>
        </p:txBody>
      </p:sp>
      <p:sp>
        <p:nvSpPr>
          <p:cNvPr id="167"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68"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69"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
        <p:nvSpPr>
          <p:cNvPr id="170" name="TextBox 3"/>
          <p:cNvSpPr txBox="1"/>
          <p:nvPr/>
        </p:nvSpPr>
        <p:spPr>
          <a:xfrm>
            <a:off x="11538405" y="7572375"/>
            <a:ext cx="5482933" cy="40410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400">
                <a:solidFill>
                  <a:srgbClr val="333333"/>
                </a:solidFill>
                <a:latin typeface="DIN Next"/>
                <a:ea typeface="DIN Next"/>
                <a:cs typeface="DIN Next"/>
                <a:sym typeface="DIN Next"/>
              </a:defRPr>
            </a:lvl1pPr>
          </a:lstStyle>
          <a:p>
            <a:pPr/>
            <a:r>
              <a:t>JOHANNES 17V20-23 BHD</a:t>
            </a:r>
          </a:p>
        </p:txBody>
      </p:sp>
      <p:pic>
        <p:nvPicPr>
          <p:cNvPr id="171"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TextBox 2"/>
          <p:cNvSpPr txBox="1"/>
          <p:nvPr/>
        </p:nvSpPr>
        <p:spPr>
          <a:xfrm>
            <a:off x="1266663" y="2590800"/>
            <a:ext cx="15754676" cy="259675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"DEN HERLIGHED, DU GAV MIG, HAR JEG GIVET VIDERE TIL DEM, FOR AT DE KAN BLIVE ÉT, LIGESOM VI ER ÉT. "</a:t>
            </a:r>
          </a:p>
        </p:txBody>
      </p:sp>
      <p:sp>
        <p:nvSpPr>
          <p:cNvPr id="174"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75"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76"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
        <p:nvSpPr>
          <p:cNvPr id="177" name="TextBox 3"/>
          <p:cNvSpPr txBox="1"/>
          <p:nvPr/>
        </p:nvSpPr>
        <p:spPr>
          <a:xfrm>
            <a:off x="11538405" y="7572375"/>
            <a:ext cx="5482933" cy="40410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400">
                <a:solidFill>
                  <a:srgbClr val="333333"/>
                </a:solidFill>
                <a:latin typeface="DIN Next"/>
                <a:ea typeface="DIN Next"/>
                <a:cs typeface="DIN Next"/>
                <a:sym typeface="DIN Next"/>
              </a:defRPr>
            </a:lvl1pPr>
          </a:lstStyle>
          <a:p>
            <a:pPr/>
            <a:r>
              <a:t>JOHANNES 17V20-23 BHD</a:t>
            </a:r>
          </a:p>
        </p:txBody>
      </p:sp>
      <p:pic>
        <p:nvPicPr>
          <p:cNvPr id="178"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TextBox 2"/>
          <p:cNvSpPr txBox="1"/>
          <p:nvPr/>
        </p:nvSpPr>
        <p:spPr>
          <a:xfrm>
            <a:off x="1266663" y="2590800"/>
            <a:ext cx="15754676" cy="347305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"NÅR JEG ER ÉT MED DEM, OG DU ER ÉT MED MIG, SÅ ER ENHEDEN FULDKOMMEN! SÅ VIL VERDEN INDSE, AT DU HAR SENDT MIG, OG AT DU ELSKER DEM, LIGESOM DU ELSKER MIG."</a:t>
            </a:r>
          </a:p>
        </p:txBody>
      </p:sp>
      <p:sp>
        <p:nvSpPr>
          <p:cNvPr id="181"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82"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83"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
        <p:nvSpPr>
          <p:cNvPr id="184" name="TextBox 3"/>
          <p:cNvSpPr txBox="1"/>
          <p:nvPr/>
        </p:nvSpPr>
        <p:spPr>
          <a:xfrm>
            <a:off x="11538405" y="7572375"/>
            <a:ext cx="5482933" cy="40410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400">
                <a:solidFill>
                  <a:srgbClr val="333333"/>
                </a:solidFill>
                <a:latin typeface="DIN Next"/>
                <a:ea typeface="DIN Next"/>
                <a:cs typeface="DIN Next"/>
                <a:sym typeface="DIN Next"/>
              </a:defRPr>
            </a:lvl1pPr>
          </a:lstStyle>
          <a:p>
            <a:pPr/>
            <a:r>
              <a:t>JOHANNES 17V20-23 BHD</a:t>
            </a:r>
          </a:p>
        </p:txBody>
      </p:sp>
      <p:pic>
        <p:nvPicPr>
          <p:cNvPr id="185"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87"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188" name="Freeform 3"/>
          <p:cNvSpPr/>
          <p:nvPr/>
        </p:nvSpPr>
        <p:spPr>
          <a:xfrm>
            <a:off x="15615211" y="9176160"/>
            <a:ext cx="2589652" cy="1079022"/>
          </a:xfrm>
          <a:prstGeom prst="rect">
            <a:avLst/>
          </a:prstGeom>
          <a:blipFill>
            <a:blip r:embed="rId4"/>
            <a:stretch>
              <a:fillRect/>
            </a:stretch>
          </a:blipFill>
          <a:ln w="12700">
            <a:miter lim="400000"/>
          </a:ln>
        </p:spPr>
        <p:txBody>
          <a:bodyPr lIns="45719" rIns="45719"/>
          <a:lstStyle/>
          <a:p>
            <a:pPr/>
          </a:p>
        </p:txBody>
      </p:sp>
      <p:sp>
        <p:nvSpPr>
          <p:cNvPr id="189"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190"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191"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TextBox 2"/>
          <p:cNvSpPr txBox="1"/>
          <p:nvPr/>
        </p:nvSpPr>
        <p:spPr>
          <a:xfrm>
            <a:off x="841328" y="4215245"/>
            <a:ext cx="16417972" cy="265811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SKYNDTE SIG IKKE</a:t>
            </a:r>
          </a:p>
        </p:txBody>
      </p:sp>
      <p:sp>
        <p:nvSpPr>
          <p:cNvPr id="196" name="TextBox 3"/>
          <p:cNvSpPr txBox="1"/>
          <p:nvPr/>
        </p:nvSpPr>
        <p:spPr>
          <a:xfrm>
            <a:off x="841327" y="1864120"/>
            <a:ext cx="16054507" cy="241612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7600"/>
              </a:lnSpc>
              <a:defRPr sz="21500">
                <a:solidFill>
                  <a:srgbClr val="F3BBA2"/>
                </a:solidFill>
                <a:latin typeface="DIN Next"/>
                <a:ea typeface="DIN Next"/>
                <a:cs typeface="DIN Next"/>
                <a:sym typeface="DIN Next"/>
              </a:defRPr>
            </a:lvl1pPr>
          </a:lstStyle>
          <a:p>
            <a:pPr/>
            <a:r>
              <a:t>JESUS</a:t>
            </a:r>
          </a:p>
        </p:txBody>
      </p:sp>
      <p:sp>
        <p:nvSpPr>
          <p:cNvPr id="197"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98"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99"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00" name="Logo sort png.png" descr="Logo sort png.png"/>
          <p:cNvPicPr>
            <a:picLocks noChangeAspect="1"/>
          </p:cNvPicPr>
          <p:nvPr/>
        </p:nvPicPr>
        <p:blipFill>
          <a:blip r:embed="rId3">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TextBox 2"/>
          <p:cNvSpPr txBox="1"/>
          <p:nvPr/>
        </p:nvSpPr>
        <p:spPr>
          <a:xfrm>
            <a:off x="921963" y="2590800"/>
            <a:ext cx="16337338" cy="259675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“DA JESUS NÅEDE FREM TIL BETANIA, FIK HAN AT VIDE, AT LAZARUS VAR BLEVET BEGRAVET TRE DAGE FORINDEN.”</a:t>
            </a:r>
          </a:p>
        </p:txBody>
      </p:sp>
      <p:sp>
        <p:nvSpPr>
          <p:cNvPr id="205" name="TextBox 3"/>
          <p:cNvSpPr txBox="1"/>
          <p:nvPr/>
        </p:nvSpPr>
        <p:spPr>
          <a:xfrm>
            <a:off x="11538405" y="7572375"/>
            <a:ext cx="5482933"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lnSpc>
                <a:spcPts val="3000"/>
              </a:lnSpc>
              <a:defRPr sz="3500">
                <a:solidFill>
                  <a:srgbClr val="333333"/>
                </a:solidFill>
                <a:latin typeface="DIN Next"/>
                <a:ea typeface="DIN Next"/>
                <a:cs typeface="DIN Next"/>
                <a:sym typeface="DIN Next"/>
              </a:defRPr>
            </a:lvl1pPr>
          </a:lstStyle>
          <a:p>
            <a:pPr/>
            <a:r>
              <a:t>JOHANNES 11:17-19 BHD</a:t>
            </a:r>
          </a:p>
        </p:txBody>
      </p:sp>
      <p:sp>
        <p:nvSpPr>
          <p:cNvPr id="206"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07"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08"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09"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TextBox 2"/>
          <p:cNvSpPr txBox="1"/>
          <p:nvPr/>
        </p:nvSpPr>
        <p:spPr>
          <a:xfrm>
            <a:off x="1136093" y="2607936"/>
            <a:ext cx="16251653" cy="3473058"/>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"BETANIA LÅ KNAP TRE KILOMETER FRA JERUSALEM, OG MANGE VENNER FRA HOVEDSTADEN VAR KOMMET FOR AT TRØSTE MARTA OG MARIA I SORGEN OVER DERES BROR."</a:t>
            </a:r>
          </a:p>
        </p:txBody>
      </p:sp>
      <p:sp>
        <p:nvSpPr>
          <p:cNvPr id="212"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13"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14"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
        <p:nvSpPr>
          <p:cNvPr id="215" name="TextBox 3"/>
          <p:cNvSpPr txBox="1"/>
          <p:nvPr/>
        </p:nvSpPr>
        <p:spPr>
          <a:xfrm>
            <a:off x="11538405" y="7572375"/>
            <a:ext cx="5482933"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lnSpc>
                <a:spcPts val="3000"/>
              </a:lnSpc>
              <a:defRPr sz="3500">
                <a:solidFill>
                  <a:srgbClr val="333333"/>
                </a:solidFill>
                <a:latin typeface="DIN Next"/>
                <a:ea typeface="DIN Next"/>
                <a:cs typeface="DIN Next"/>
                <a:sym typeface="DIN Next"/>
              </a:defRPr>
            </a:lvl1pPr>
          </a:lstStyle>
          <a:p>
            <a:pPr/>
            <a:r>
              <a:t>JOHANNES 11:17-19 BHD</a:t>
            </a:r>
          </a:p>
        </p:txBody>
      </p:sp>
      <p:pic>
        <p:nvPicPr>
          <p:cNvPr id="216"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18"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219" name="Freeform 3"/>
          <p:cNvSpPr/>
          <p:nvPr/>
        </p:nvSpPr>
        <p:spPr>
          <a:xfrm>
            <a:off x="15615211" y="9176160"/>
            <a:ext cx="2589652" cy="1079022"/>
          </a:xfrm>
          <a:prstGeom prst="rect">
            <a:avLst/>
          </a:prstGeom>
          <a:blipFill>
            <a:blip r:embed="rId4"/>
            <a:stretch>
              <a:fillRect/>
            </a:stretch>
          </a:blipFill>
          <a:ln w="12700">
            <a:miter lim="400000"/>
          </a:ln>
        </p:spPr>
        <p:txBody>
          <a:bodyPr lIns="45719" rIns="45719"/>
          <a:lstStyle/>
          <a:p>
            <a:pPr/>
          </a:p>
        </p:txBody>
      </p:sp>
      <p:sp>
        <p:nvSpPr>
          <p:cNvPr id="220"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221"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222"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TextBox 2"/>
          <p:cNvSpPr txBox="1"/>
          <p:nvPr/>
        </p:nvSpPr>
        <p:spPr>
          <a:xfrm>
            <a:off x="841328" y="4215245"/>
            <a:ext cx="16417972" cy="13474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LOD SIG AFBRYDE</a:t>
            </a:r>
          </a:p>
        </p:txBody>
      </p:sp>
      <p:sp>
        <p:nvSpPr>
          <p:cNvPr id="227" name="TextBox 3"/>
          <p:cNvSpPr txBox="1"/>
          <p:nvPr/>
        </p:nvSpPr>
        <p:spPr>
          <a:xfrm>
            <a:off x="841327" y="1864120"/>
            <a:ext cx="16054507" cy="241612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7600"/>
              </a:lnSpc>
              <a:defRPr sz="21500">
                <a:solidFill>
                  <a:srgbClr val="F3BBA2"/>
                </a:solidFill>
                <a:latin typeface="DIN Next"/>
                <a:ea typeface="DIN Next"/>
                <a:cs typeface="DIN Next"/>
                <a:sym typeface="DIN Next"/>
              </a:defRPr>
            </a:lvl1pPr>
          </a:lstStyle>
          <a:p>
            <a:pPr/>
            <a:r>
              <a:t>JESUS</a:t>
            </a:r>
          </a:p>
        </p:txBody>
      </p:sp>
      <p:sp>
        <p:nvSpPr>
          <p:cNvPr id="228"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29"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30"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31" name="Logo sort png.png" descr="Logo sort png.png"/>
          <p:cNvPicPr>
            <a:picLocks noChangeAspect="1"/>
          </p:cNvPicPr>
          <p:nvPr/>
        </p:nvPicPr>
        <p:blipFill>
          <a:blip r:embed="rId3">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8"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99"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100"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101"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02" name="Logo Hvid png.png" descr="Logo Hvid png.png"/>
          <p:cNvPicPr>
            <a:picLocks noChangeAspect="1"/>
          </p:cNvPicPr>
          <p:nvPr/>
        </p:nvPicPr>
        <p:blipFill>
          <a:blip r:embed="rId4">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5" name="TextBox 2"/>
          <p:cNvSpPr txBox="1"/>
          <p:nvPr/>
        </p:nvSpPr>
        <p:spPr>
          <a:xfrm>
            <a:off x="921963" y="2590800"/>
            <a:ext cx="16337338" cy="432307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ts val="6900"/>
              </a:lnSpc>
              <a:defRPr sz="4000">
                <a:solidFill>
                  <a:srgbClr val="333333"/>
                </a:solidFill>
                <a:latin typeface="DIN Next"/>
                <a:ea typeface="DIN Next"/>
                <a:cs typeface="DIN Next"/>
                <a:sym typeface="DIN Next"/>
              </a:defRPr>
            </a:pPr>
            <a:r>
              <a:t>“HVEM VAR DET, DER RØRTE VED MIG?” SPURGTE JESUS.</a:t>
            </a:r>
          </a:p>
          <a:p>
            <a:pPr algn="ctr">
              <a:lnSpc>
                <a:spcPts val="6900"/>
              </a:lnSpc>
              <a:defRPr sz="4000">
                <a:solidFill>
                  <a:srgbClr val="333333"/>
                </a:solidFill>
                <a:latin typeface="DIN Next"/>
                <a:ea typeface="DIN Next"/>
                <a:cs typeface="DIN Next"/>
                <a:sym typeface="DIN Next"/>
              </a:defRPr>
            </a:pPr>
            <a:r>
              <a:t>DA INGEN MELDTE SIG, SAGDE PETER: „MESTER, FOLK MASER JO IND PÅ DIG FRA ALLE SIDER.”</a:t>
            </a:r>
          </a:p>
          <a:p>
            <a:pPr algn="ctr">
              <a:lnSpc>
                <a:spcPts val="6900"/>
              </a:lnSpc>
              <a:defRPr sz="4000">
                <a:solidFill>
                  <a:srgbClr val="333333"/>
                </a:solidFill>
                <a:latin typeface="DIN Next"/>
                <a:ea typeface="DIN Next"/>
                <a:cs typeface="DIN Next"/>
                <a:sym typeface="DIN Next"/>
              </a:defRPr>
            </a:pPr>
            <a:r>
              <a:t>„DER VAR EN, DER RØRTE VED MIG,” INSISTEREDE JESUS, „FOR JEG KUNNE MÆRKE EN KRAFT FORLADE MIG.”</a:t>
            </a:r>
          </a:p>
        </p:txBody>
      </p:sp>
      <p:sp>
        <p:nvSpPr>
          <p:cNvPr id="236" name="TextBox 3"/>
          <p:cNvSpPr txBox="1"/>
          <p:nvPr/>
        </p:nvSpPr>
        <p:spPr>
          <a:xfrm>
            <a:off x="11538405" y="7572375"/>
            <a:ext cx="5482933"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lnSpc>
                <a:spcPts val="3000"/>
              </a:lnSpc>
              <a:defRPr sz="3500">
                <a:solidFill>
                  <a:srgbClr val="333333"/>
                </a:solidFill>
                <a:latin typeface="DIN Next"/>
                <a:ea typeface="DIN Next"/>
                <a:cs typeface="DIN Next"/>
                <a:sym typeface="DIN Next"/>
              </a:defRPr>
            </a:lvl1pPr>
          </a:lstStyle>
          <a:p>
            <a:pPr/>
            <a:r>
              <a:t> LUKAS 8:45-46 BHD </a:t>
            </a:r>
          </a:p>
        </p:txBody>
      </p:sp>
      <p:sp>
        <p:nvSpPr>
          <p:cNvPr id="237"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38"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39"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40"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42"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243" name="Freeform 3"/>
          <p:cNvSpPr/>
          <p:nvPr/>
        </p:nvSpPr>
        <p:spPr>
          <a:xfrm>
            <a:off x="15615211" y="9176160"/>
            <a:ext cx="2589652" cy="1079022"/>
          </a:xfrm>
          <a:prstGeom prst="rect">
            <a:avLst/>
          </a:prstGeom>
          <a:blipFill>
            <a:blip r:embed="rId4"/>
            <a:stretch>
              <a:fillRect/>
            </a:stretch>
          </a:blipFill>
          <a:ln w="12700">
            <a:miter lim="400000"/>
          </a:ln>
        </p:spPr>
        <p:txBody>
          <a:bodyPr lIns="45719" rIns="45719"/>
          <a:lstStyle/>
          <a:p>
            <a:pPr/>
          </a:p>
        </p:txBody>
      </p:sp>
      <p:sp>
        <p:nvSpPr>
          <p:cNvPr id="244"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245"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246"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TextBox 2"/>
          <p:cNvSpPr txBox="1"/>
          <p:nvPr/>
        </p:nvSpPr>
        <p:spPr>
          <a:xfrm>
            <a:off x="841328" y="4215245"/>
            <a:ext cx="16417972" cy="13474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LEVEDE I FÆLLESSKAB</a:t>
            </a:r>
          </a:p>
        </p:txBody>
      </p:sp>
      <p:sp>
        <p:nvSpPr>
          <p:cNvPr id="251" name="TextBox 3"/>
          <p:cNvSpPr txBox="1"/>
          <p:nvPr/>
        </p:nvSpPr>
        <p:spPr>
          <a:xfrm>
            <a:off x="841328" y="5649000"/>
            <a:ext cx="16417972" cy="265811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SKYNDTE SIG IKKE</a:t>
            </a:r>
          </a:p>
        </p:txBody>
      </p:sp>
      <p:sp>
        <p:nvSpPr>
          <p:cNvPr id="252" name="TextBox 4"/>
          <p:cNvSpPr txBox="1"/>
          <p:nvPr/>
        </p:nvSpPr>
        <p:spPr>
          <a:xfrm>
            <a:off x="841328" y="7092450"/>
            <a:ext cx="16417972" cy="13474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LOD SIG AFBRYDE</a:t>
            </a:r>
          </a:p>
        </p:txBody>
      </p:sp>
      <p:sp>
        <p:nvSpPr>
          <p:cNvPr id="253" name="TextBox 5"/>
          <p:cNvSpPr txBox="1"/>
          <p:nvPr/>
        </p:nvSpPr>
        <p:spPr>
          <a:xfrm>
            <a:off x="841327" y="1864120"/>
            <a:ext cx="16054507" cy="241612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7600"/>
              </a:lnSpc>
              <a:defRPr sz="21500">
                <a:solidFill>
                  <a:srgbClr val="F3BBA2"/>
                </a:solidFill>
                <a:latin typeface="DIN Next"/>
                <a:ea typeface="DIN Next"/>
                <a:cs typeface="DIN Next"/>
                <a:sym typeface="DIN Next"/>
              </a:defRPr>
            </a:lvl1pPr>
          </a:lstStyle>
          <a:p>
            <a:pPr/>
            <a:r>
              <a:t>JESUS</a:t>
            </a:r>
          </a:p>
        </p:txBody>
      </p:sp>
      <p:sp>
        <p:nvSpPr>
          <p:cNvPr id="254"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55"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56"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57" name="Logo sort png.png" descr="Logo sort png.png"/>
          <p:cNvPicPr>
            <a:picLocks noChangeAspect="1"/>
          </p:cNvPicPr>
          <p:nvPr/>
        </p:nvPicPr>
        <p:blipFill>
          <a:blip r:embed="rId3">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61"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262" name="Freeform 3"/>
          <p:cNvSpPr/>
          <p:nvPr/>
        </p:nvSpPr>
        <p:spPr>
          <a:xfrm>
            <a:off x="15615211" y="9176160"/>
            <a:ext cx="2589652" cy="1079022"/>
          </a:xfrm>
          <a:prstGeom prst="rect">
            <a:avLst/>
          </a:prstGeom>
          <a:blipFill>
            <a:blip r:embed="rId4"/>
            <a:stretch>
              <a:fillRect/>
            </a:stretch>
          </a:blipFill>
          <a:ln w="12700">
            <a:miter lim="400000"/>
          </a:ln>
        </p:spPr>
        <p:txBody>
          <a:bodyPr lIns="45719" rIns="45719"/>
          <a:lstStyle/>
          <a:p>
            <a:pPr/>
          </a:p>
        </p:txBody>
      </p:sp>
      <p:sp>
        <p:nvSpPr>
          <p:cNvPr id="263"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264"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265"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69"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
        <p:nvSpPr>
          <p:cNvPr id="270"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71"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72"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TextBox 2"/>
          <p:cNvSpPr txBox="1"/>
          <p:nvPr/>
        </p:nvSpPr>
        <p:spPr>
          <a:xfrm>
            <a:off x="-372488" y="1065503"/>
            <a:ext cx="21875482" cy="314278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7524" sz="349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275" name="TextBox 3"/>
          <p:cNvSpPr txBox="1"/>
          <p:nvPr/>
        </p:nvSpPr>
        <p:spPr>
          <a:xfrm>
            <a:off x="-385188" y="4564209"/>
            <a:ext cx="21875482" cy="314278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7524" sz="349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276" name="TextBox 4"/>
          <p:cNvSpPr txBox="1"/>
          <p:nvPr/>
        </p:nvSpPr>
        <p:spPr>
          <a:xfrm>
            <a:off x="-372488" y="8164514"/>
            <a:ext cx="21875482" cy="314278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7524" sz="3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277"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79"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TextBox 2"/>
          <p:cNvSpPr txBox="1"/>
          <p:nvPr/>
        </p:nvSpPr>
        <p:spPr>
          <a:xfrm>
            <a:off x="1266663" y="2590800"/>
            <a:ext cx="15754676" cy="347305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6900"/>
              </a:lnSpc>
              <a:defRPr sz="4900">
                <a:solidFill>
                  <a:srgbClr val="333333"/>
                </a:solidFill>
                <a:latin typeface="DIN Next"/>
                <a:ea typeface="DIN Next"/>
                <a:cs typeface="DIN Next"/>
                <a:sym typeface="DIN Next"/>
              </a:defRPr>
            </a:lvl1pPr>
          </a:lstStyle>
          <a:p>
            <a:pPr/>
            <a:r>
              <a:t>“EN DAG, DA JESUS GIK LANGS BREDDEN AF GALILÆASØEN, SÅ HAN TO BRØDRE, SIMON (DER SENERE FIK NAVNET PETER) OG ANDREAS. DE VAR I FÆRD MED AT FISKE MED KASTENET I SØEN.”</a:t>
            </a:r>
          </a:p>
        </p:txBody>
      </p:sp>
      <p:sp>
        <p:nvSpPr>
          <p:cNvPr id="107" name="TextBox 3"/>
          <p:cNvSpPr txBox="1"/>
          <p:nvPr/>
        </p:nvSpPr>
        <p:spPr>
          <a:xfrm>
            <a:off x="13080747" y="7572375"/>
            <a:ext cx="3940591"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500">
                <a:solidFill>
                  <a:srgbClr val="333333"/>
                </a:solidFill>
                <a:latin typeface="DIN Next"/>
                <a:ea typeface="DIN Next"/>
                <a:cs typeface="DIN Next"/>
                <a:sym typeface="DIN Next"/>
              </a:defRPr>
            </a:lvl1pPr>
          </a:lstStyle>
          <a:p>
            <a:pPr/>
            <a:r>
              <a:t>MATT 4:18-22 BHD </a:t>
            </a:r>
          </a:p>
        </p:txBody>
      </p:sp>
      <p:sp>
        <p:nvSpPr>
          <p:cNvPr id="108"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09"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10"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11"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TextBox 2"/>
          <p:cNvSpPr txBox="1"/>
          <p:nvPr/>
        </p:nvSpPr>
        <p:spPr>
          <a:xfrm>
            <a:off x="1266663" y="2581275"/>
            <a:ext cx="15754676" cy="3524238"/>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7000"/>
              </a:lnSpc>
              <a:defRPr sz="5000">
                <a:solidFill>
                  <a:srgbClr val="333333"/>
                </a:solidFill>
                <a:latin typeface="DIN Next"/>
                <a:ea typeface="DIN Next"/>
                <a:cs typeface="DIN Next"/>
                <a:sym typeface="DIN Next"/>
              </a:defRPr>
            </a:lvl1pPr>
          </a:lstStyle>
          <a:p>
            <a:pPr/>
            <a:r>
              <a:t>“JESUS RÅBTE UD TIL DEM: „KOM MED MIG, SÅ SKAL JEG GØRE JER TIL MENNESKEFISKERE! MED DET SAMME SAGDE DE FARVEL TIL FISKERIET OG FULGTE HAM SOM HANS FØRSTE DISCIPLE.”</a:t>
            </a:r>
          </a:p>
        </p:txBody>
      </p:sp>
      <p:sp>
        <p:nvSpPr>
          <p:cNvPr id="114" name="TextBox 3"/>
          <p:cNvSpPr txBox="1"/>
          <p:nvPr/>
        </p:nvSpPr>
        <p:spPr>
          <a:xfrm>
            <a:off x="13080747" y="7572375"/>
            <a:ext cx="3940591"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500">
                <a:solidFill>
                  <a:srgbClr val="333333"/>
                </a:solidFill>
                <a:latin typeface="DIN Next"/>
                <a:ea typeface="DIN Next"/>
                <a:cs typeface="DIN Next"/>
                <a:sym typeface="DIN Next"/>
              </a:defRPr>
            </a:lvl1pPr>
          </a:lstStyle>
          <a:p>
            <a:pPr/>
            <a:r>
              <a:t>MATT 4:18-22 BHD </a:t>
            </a:r>
          </a:p>
        </p:txBody>
      </p:sp>
      <p:sp>
        <p:nvSpPr>
          <p:cNvPr id="115"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16"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17"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18"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extBox 2"/>
          <p:cNvSpPr txBox="1"/>
          <p:nvPr/>
        </p:nvSpPr>
        <p:spPr>
          <a:xfrm>
            <a:off x="1266663" y="2581275"/>
            <a:ext cx="15754676" cy="4413238"/>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7000"/>
              </a:lnSpc>
              <a:defRPr sz="5000">
                <a:solidFill>
                  <a:srgbClr val="333333"/>
                </a:solidFill>
                <a:latin typeface="DIN Next"/>
                <a:ea typeface="DIN Next"/>
                <a:cs typeface="DIN Next"/>
                <a:sym typeface="DIN Next"/>
              </a:defRPr>
            </a:lvl1pPr>
          </a:lstStyle>
          <a:p>
            <a:pPr/>
            <a:r>
              <a:t>“LIDT LÆNGERE HENNE PÅ STRANDEN FIK JESUS ØJE PÅ TO ANDRE BRØDRE, JAKOB OG JOHANNES. DE SAD I EN BÅD SAMMEN MED DERES FAR, ZEBEDÆUS, OG VAR VED AT GØRE DERES NET KLAR TIL NÆSTE FANGST. ”</a:t>
            </a:r>
          </a:p>
        </p:txBody>
      </p:sp>
      <p:sp>
        <p:nvSpPr>
          <p:cNvPr id="121" name="TextBox 3"/>
          <p:cNvSpPr txBox="1"/>
          <p:nvPr/>
        </p:nvSpPr>
        <p:spPr>
          <a:xfrm>
            <a:off x="13080747" y="7572375"/>
            <a:ext cx="3940591"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500">
                <a:solidFill>
                  <a:srgbClr val="333333"/>
                </a:solidFill>
                <a:latin typeface="DIN Next"/>
                <a:ea typeface="DIN Next"/>
                <a:cs typeface="DIN Next"/>
                <a:sym typeface="DIN Next"/>
              </a:defRPr>
            </a:lvl1pPr>
          </a:lstStyle>
          <a:p>
            <a:pPr/>
            <a:r>
              <a:t>MATT 4:18-22 BHD </a:t>
            </a:r>
          </a:p>
        </p:txBody>
      </p:sp>
      <p:sp>
        <p:nvSpPr>
          <p:cNvPr id="122"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23"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24"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25"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TextBox 2"/>
          <p:cNvSpPr txBox="1"/>
          <p:nvPr/>
        </p:nvSpPr>
        <p:spPr>
          <a:xfrm>
            <a:off x="1266663" y="2581275"/>
            <a:ext cx="15754676" cy="2635238"/>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7000"/>
              </a:lnSpc>
              <a:defRPr sz="5000">
                <a:solidFill>
                  <a:srgbClr val="333333"/>
                </a:solidFill>
                <a:latin typeface="DIN Next"/>
                <a:ea typeface="DIN Next"/>
                <a:cs typeface="DIN Next"/>
                <a:sym typeface="DIN Next"/>
              </a:defRPr>
            </a:lvl1pPr>
          </a:lstStyle>
          <a:p>
            <a:pPr/>
            <a:r>
              <a:t>“DEM KALDTE JESUS OGSÅ PÅ, OG DE LAGDE STRAKS ARBEJDET TIL SIDE, EFTERLOD DERES FAR I BÅDEN OG FULGTE MED JESUS.”</a:t>
            </a:r>
          </a:p>
        </p:txBody>
      </p:sp>
      <p:sp>
        <p:nvSpPr>
          <p:cNvPr id="128" name="TextBox 3"/>
          <p:cNvSpPr txBox="1"/>
          <p:nvPr/>
        </p:nvSpPr>
        <p:spPr>
          <a:xfrm>
            <a:off x="13080747" y="7572375"/>
            <a:ext cx="3940591" cy="40702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000"/>
              </a:lnSpc>
              <a:defRPr sz="3500">
                <a:solidFill>
                  <a:srgbClr val="333333"/>
                </a:solidFill>
                <a:latin typeface="DIN Next"/>
                <a:ea typeface="DIN Next"/>
                <a:cs typeface="DIN Next"/>
                <a:sym typeface="DIN Next"/>
              </a:defRPr>
            </a:lvl1pPr>
          </a:lstStyle>
          <a:p>
            <a:pPr/>
            <a:r>
              <a:t>MATT 4:18-22 BHD </a:t>
            </a:r>
          </a:p>
        </p:txBody>
      </p:sp>
      <p:sp>
        <p:nvSpPr>
          <p:cNvPr id="129"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30"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31"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32" name="Logo sort png.png" descr="Logo sort png.png"/>
          <p:cNvPicPr>
            <a:picLocks noChangeAspect="1"/>
          </p:cNvPicPr>
          <p:nvPr/>
        </p:nvPicPr>
        <p:blipFill>
          <a:blip r:embed="rId2">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4"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135"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136"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137"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38" name="Logo Hvid png.png" descr="Logo Hvid png.png"/>
          <p:cNvPicPr>
            <a:picLocks noChangeAspect="1"/>
          </p:cNvPicPr>
          <p:nvPr/>
        </p:nvPicPr>
        <p:blipFill>
          <a:blip r:embed="rId4">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TextBox 2"/>
          <p:cNvSpPr txBox="1"/>
          <p:nvPr/>
        </p:nvSpPr>
        <p:spPr>
          <a:xfrm>
            <a:off x="841327" y="1864120"/>
            <a:ext cx="16054507" cy="241612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7600"/>
              </a:lnSpc>
              <a:defRPr sz="21500">
                <a:solidFill>
                  <a:srgbClr val="F3BBA2"/>
                </a:solidFill>
                <a:latin typeface="DIN Next"/>
                <a:ea typeface="DIN Next"/>
                <a:cs typeface="DIN Next"/>
                <a:sym typeface="DIN Next"/>
              </a:defRPr>
            </a:lvl1pPr>
          </a:lstStyle>
          <a:p>
            <a:pPr/>
            <a:r>
              <a:t>JESUS</a:t>
            </a:r>
          </a:p>
        </p:txBody>
      </p:sp>
      <p:sp>
        <p:nvSpPr>
          <p:cNvPr id="143" name="TextBox 3"/>
          <p:cNvSpPr txBox="1"/>
          <p:nvPr/>
        </p:nvSpPr>
        <p:spPr>
          <a:xfrm>
            <a:off x="841328" y="4215245"/>
            <a:ext cx="16417972" cy="13474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10100"/>
              </a:lnSpc>
              <a:defRPr sz="11000">
                <a:solidFill>
                  <a:srgbClr val="333333"/>
                </a:solidFill>
                <a:latin typeface="DIN Next"/>
                <a:ea typeface="DIN Next"/>
                <a:cs typeface="DIN Next"/>
                <a:sym typeface="DIN Next"/>
              </a:defRPr>
            </a:lvl1pPr>
          </a:lstStyle>
          <a:p>
            <a:pPr/>
            <a:r>
              <a:t>LEVEDE I FÆLLESSKAB</a:t>
            </a:r>
          </a:p>
        </p:txBody>
      </p:sp>
      <p:sp>
        <p:nvSpPr>
          <p:cNvPr id="144" name="TextBox 2"/>
          <p:cNvSpPr txBox="1"/>
          <p:nvPr/>
        </p:nvSpPr>
        <p:spPr>
          <a:xfrm>
            <a:off x="-92857" y="8167565"/>
            <a:ext cx="4096166"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F3BBA2"/>
                </a:solidFill>
                <a:latin typeface="DIN Next"/>
                <a:ea typeface="DIN Next"/>
                <a:cs typeface="DIN Next"/>
                <a:sym typeface="DIN Next"/>
              </a:defRPr>
            </a:pPr>
            <a:r>
              <a:t>K</a:t>
            </a:r>
            <a:r>
              <a:rPr>
                <a:solidFill>
                  <a:srgbClr val="EFBAA0"/>
                </a:solidFill>
              </a:rPr>
              <a:t>O</a:t>
            </a:r>
            <a:r>
              <a:rPr>
                <a:solidFill>
                  <a:srgbClr val="ECB9A0"/>
                </a:solidFill>
              </a:rPr>
              <a:t>M</a:t>
            </a:r>
          </a:p>
        </p:txBody>
      </p:sp>
      <p:sp>
        <p:nvSpPr>
          <p:cNvPr id="145" name="TextBox 3"/>
          <p:cNvSpPr txBox="1"/>
          <p:nvPr/>
        </p:nvSpPr>
        <p:spPr>
          <a:xfrm>
            <a:off x="3646883" y="8167565"/>
            <a:ext cx="4639238"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ECB696"/>
                </a:solidFill>
                <a:latin typeface="DIN Next"/>
                <a:ea typeface="DIN Next"/>
                <a:cs typeface="DIN Next"/>
                <a:sym typeface="DIN Next"/>
              </a:defRPr>
            </a:pPr>
            <a:r>
              <a:t>F</a:t>
            </a:r>
            <a:r>
              <a:rPr>
                <a:solidFill>
                  <a:srgbClr val="E0AB99"/>
                </a:solidFill>
              </a:rPr>
              <a:t>Ø</a:t>
            </a:r>
            <a:r>
              <a:rPr>
                <a:solidFill>
                  <a:srgbClr val="D9A594"/>
                </a:solidFill>
              </a:rPr>
              <a:t>L</a:t>
            </a:r>
            <a:r>
              <a:rPr>
                <a:solidFill>
                  <a:srgbClr val="D29986"/>
                </a:solidFill>
              </a:rPr>
              <a:t>G</a:t>
            </a:r>
          </a:p>
        </p:txBody>
      </p:sp>
      <p:sp>
        <p:nvSpPr>
          <p:cNvPr id="146" name="TextBox 4"/>
          <p:cNvSpPr txBox="1"/>
          <p:nvPr/>
        </p:nvSpPr>
        <p:spPr>
          <a:xfrm>
            <a:off x="8253061" y="8167565"/>
            <a:ext cx="4096167" cy="23863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20900"/>
              </a:lnSpc>
              <a:defRPr spc="1940" sz="90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pic>
        <p:nvPicPr>
          <p:cNvPr id="147" name="Logo sort png.png" descr="Logo sort png.png"/>
          <p:cNvPicPr>
            <a:picLocks noChangeAspect="1"/>
          </p:cNvPicPr>
          <p:nvPr/>
        </p:nvPicPr>
        <p:blipFill>
          <a:blip r:embed="rId3">
            <a:extLst/>
          </a:blip>
          <a:stretch>
            <a:fillRect/>
          </a:stretch>
        </p:blipFill>
        <p:spPr>
          <a:xfrm>
            <a:off x="15663309" y="9141204"/>
            <a:ext cx="2550327" cy="1095283"/>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1" name="Picture 2" descr="Picture 2"/>
          <p:cNvPicPr>
            <a:picLocks noChangeAspect="1"/>
          </p:cNvPicPr>
          <p:nvPr/>
        </p:nvPicPr>
        <p:blipFill>
          <a:blip r:embed="rId3">
            <a:extLst/>
          </a:blip>
          <a:srcRect l="0" t="7812" r="0" b="7812"/>
          <a:stretch>
            <a:fillRect/>
          </a:stretch>
        </p:blipFill>
        <p:spPr>
          <a:xfrm>
            <a:off x="0" y="0"/>
            <a:ext cx="18288000" cy="10287000"/>
          </a:xfrm>
          <a:prstGeom prst="rect">
            <a:avLst/>
          </a:prstGeom>
          <a:ln w="12700">
            <a:miter lim="400000"/>
          </a:ln>
        </p:spPr>
      </p:pic>
      <p:sp>
        <p:nvSpPr>
          <p:cNvPr id="152" name="Freeform 3"/>
          <p:cNvSpPr/>
          <p:nvPr/>
        </p:nvSpPr>
        <p:spPr>
          <a:xfrm>
            <a:off x="15615211" y="9176160"/>
            <a:ext cx="2589652" cy="1079022"/>
          </a:xfrm>
          <a:prstGeom prst="rect">
            <a:avLst/>
          </a:prstGeom>
          <a:blipFill>
            <a:blip r:embed="rId4"/>
            <a:stretch>
              <a:fillRect/>
            </a:stretch>
          </a:blipFill>
          <a:ln w="12700">
            <a:miter lim="400000"/>
          </a:ln>
        </p:spPr>
        <p:txBody>
          <a:bodyPr lIns="45719" rIns="45719"/>
          <a:lstStyle/>
          <a:p>
            <a:pPr/>
          </a:p>
        </p:txBody>
      </p:sp>
      <p:sp>
        <p:nvSpPr>
          <p:cNvPr id="153" name="TextBox 4"/>
          <p:cNvSpPr txBox="1"/>
          <p:nvPr/>
        </p:nvSpPr>
        <p:spPr>
          <a:xfrm rot="21123069">
            <a:off x="44977" y="713103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CB696"/>
                </a:solidFill>
                <a:latin typeface="DIN Next"/>
                <a:ea typeface="DIN Next"/>
                <a:cs typeface="DIN Next"/>
                <a:sym typeface="DIN Next"/>
              </a:defRPr>
            </a:pPr>
            <a:r>
              <a:t>K</a:t>
            </a:r>
            <a:r>
              <a:rPr>
                <a:solidFill>
                  <a:srgbClr val="F3BBA2"/>
                </a:solidFill>
              </a:rPr>
              <a:t>O</a:t>
            </a:r>
            <a:r>
              <a:rPr>
                <a:solidFill>
                  <a:srgbClr val="ECB9A0"/>
                </a:solidFill>
              </a:rPr>
              <a:t>M</a:t>
            </a:r>
          </a:p>
        </p:txBody>
      </p:sp>
      <p:sp>
        <p:nvSpPr>
          <p:cNvPr id="154" name="TextBox 5"/>
          <p:cNvSpPr txBox="1"/>
          <p:nvPr/>
        </p:nvSpPr>
        <p:spPr>
          <a:xfrm rot="21249483">
            <a:off x="5843954" y="6646195"/>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E0AB99"/>
                </a:solidFill>
                <a:latin typeface="DIN Next"/>
                <a:ea typeface="DIN Next"/>
                <a:cs typeface="DIN Next"/>
                <a:sym typeface="DIN Next"/>
              </a:defRPr>
            </a:pPr>
            <a:r>
              <a:t>F</a:t>
            </a:r>
            <a:r>
              <a:rPr>
                <a:solidFill>
                  <a:srgbClr val="EFBAA0"/>
                </a:solidFill>
              </a:rPr>
              <a:t>Ø</a:t>
            </a:r>
            <a:r>
              <a:rPr>
                <a:solidFill>
                  <a:srgbClr val="D9A594"/>
                </a:solidFill>
              </a:rPr>
              <a:t>L</a:t>
            </a:r>
            <a:r>
              <a:rPr>
                <a:solidFill>
                  <a:srgbClr val="D29986"/>
                </a:solidFill>
              </a:rPr>
              <a:t>G</a:t>
            </a:r>
          </a:p>
        </p:txBody>
      </p:sp>
      <p:sp>
        <p:nvSpPr>
          <p:cNvPr id="155" name="TextBox 6"/>
          <p:cNvSpPr txBox="1"/>
          <p:nvPr/>
        </p:nvSpPr>
        <p:spPr>
          <a:xfrm rot="21202888">
            <a:off x="12693371" y="5868461"/>
            <a:ext cx="18714341" cy="133943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8900"/>
              </a:lnSpc>
              <a:defRPr spc="3215" sz="14900">
                <a:solidFill>
                  <a:srgbClr val="CA8F7D"/>
                </a:solidFill>
                <a:latin typeface="DIN Next"/>
                <a:ea typeface="DIN Next"/>
                <a:cs typeface="DIN Next"/>
                <a:sym typeface="DIN Next"/>
              </a:defRPr>
            </a:pPr>
            <a:r>
              <a:t>M</a:t>
            </a:r>
            <a:r>
              <a:rPr>
                <a:solidFill>
                  <a:srgbClr val="C07974"/>
                </a:solidFill>
              </a:rPr>
              <a:t>I</a:t>
            </a:r>
            <a:r>
              <a:rPr>
                <a:solidFill>
                  <a:srgbClr val="A96663"/>
                </a:solidFill>
              </a:rPr>
              <a:t>G</a:t>
            </a:r>
            <a:r>
              <a:rPr>
                <a:solidFill>
                  <a:srgbClr val="995A5D"/>
                </a:solidFill>
              </a:rPr>
              <a: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