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2" r:id="rId12"/>
    <p:sldId id="263" r:id="rId13"/>
    <p:sldId id="264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78"/>
    <p:restoredTop sz="96405"/>
  </p:normalViewPr>
  <p:slideViewPr>
    <p:cSldViewPr snapToGrid="0" snapToObjects="1">
      <p:cViewPr varScale="1">
        <p:scale>
          <a:sx n="94" d="100"/>
          <a:sy n="94" d="100"/>
        </p:scale>
        <p:origin x="9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88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1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0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anchor="t" anchorCtr="0">
            <a:normAutofit/>
          </a:bodyPr>
          <a:lstStyle>
            <a:lvl1pPr>
              <a:buClr>
                <a:schemeClr val="accent2">
                  <a:lumMod val="75000"/>
                </a:schemeClr>
              </a:buClr>
              <a:buSzPct val="100000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chemeClr val="accent2">
                  <a:lumMod val="75000"/>
                </a:schemeClr>
              </a:buClr>
              <a:buSzPct val="100000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chemeClr val="accent2">
                  <a:lumMod val="75000"/>
                </a:schemeClr>
              </a:buClr>
              <a:buSzPct val="100000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chemeClr val="accent2">
                  <a:lumMod val="75000"/>
                </a:schemeClr>
              </a:buClr>
              <a:buSzPct val="100000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chemeClr val="accent2">
                  <a:lumMod val="75000"/>
                </a:schemeClr>
              </a:buClr>
              <a:buSzPct val="100000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54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13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0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8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55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5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66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dirty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43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BB63CF-1DEB-D94A-8963-760D01F545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Gavmildhed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36C9CFB-030F-C14D-A691-6D5F6AF427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En miniserie fra Lukas evangeliet</a:t>
            </a:r>
          </a:p>
        </p:txBody>
      </p:sp>
    </p:spTree>
    <p:extLst>
      <p:ext uri="{BB962C8B-B14F-4D97-AF65-F5344CB8AC3E}">
        <p14:creationId xmlns:p14="http://schemas.microsoft.com/office/powerpoint/2010/main" val="2304850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Ord 18.11:	Den riges velstand er hans befæstede by,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		som en knejsende mur i hans egne tanker.</a:t>
            </a:r>
          </a:p>
        </p:txBody>
      </p:sp>
    </p:spTree>
    <p:extLst>
      <p:ext uri="{BB962C8B-B14F-4D97-AF65-F5344CB8AC3E}">
        <p14:creationId xmlns:p14="http://schemas.microsoft.com/office/powerpoint/2010/main" val="5613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56816"/>
            <a:ext cx="11371322" cy="3901983"/>
          </a:xfrm>
        </p:spPr>
        <p:txBody>
          <a:bodyPr lIns="72000" rIns="36000">
            <a:noAutofit/>
          </a:bodyPr>
          <a:lstStyle/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Og et medlem af jødernes råd spurgte Jesus: »Gode Mester, hvad skal jeg gøre for at arve evigt liv?«  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Jesus svarede ham: »Hvorfor kalder du mig god? Ingen er god undtagen én, nemlig Gud.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Du kender budene: ›Du må ikke bryde et ægteskab, du må ikke begå drab, du må ikke stjæle, du må ikke vidne falsk, ær din far og din mor!«</a:t>
            </a:r>
          </a:p>
          <a:p>
            <a:pPr marL="763588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Han sagde: »Det har jeg holdt alt sammen lige fra min ungdom.«</a:t>
            </a:r>
          </a:p>
        </p:txBody>
      </p:sp>
    </p:spTree>
    <p:extLst>
      <p:ext uri="{BB962C8B-B14F-4D97-AF65-F5344CB8AC3E}">
        <p14:creationId xmlns:p14="http://schemas.microsoft.com/office/powerpoint/2010/main" val="255886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Salme 130:		Hvis du, Herre, vogtede på skyld,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		hvem kunne da bestå, Herre?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endParaRPr lang="da-DK" sz="3200" dirty="0"/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Vers 22:		»Én ting mangler du endnu: Sælg alt, hvad du har, og 		del det ud til de fattige, så vil du have en skat i 					himlene. Og kom så og følg mig!«</a:t>
            </a:r>
          </a:p>
        </p:txBody>
      </p:sp>
    </p:spTree>
    <p:extLst>
      <p:ext uri="{BB962C8B-B14F-4D97-AF65-F5344CB8AC3E}">
        <p14:creationId xmlns:p14="http://schemas.microsoft.com/office/powerpoint/2010/main" val="1573147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50800" lvl="0" indent="0">
              <a:spcBef>
                <a:spcPts val="0"/>
              </a:spcBef>
              <a:buNone/>
              <a:tabLst>
                <a:tab pos="2176463" algn="l"/>
              </a:tabLst>
            </a:pPr>
            <a:r>
              <a:rPr lang="da-DK" sz="3200" dirty="0"/>
              <a:t>Vers 24:	 »Hvor er det vanskeligt for dem, der ejer meget, at 			komme ind i Guds rige.</a:t>
            </a:r>
          </a:p>
        </p:txBody>
      </p:sp>
    </p:spTree>
    <p:extLst>
      <p:ext uri="{BB962C8B-B14F-4D97-AF65-F5344CB8AC3E}">
        <p14:creationId xmlns:p14="http://schemas.microsoft.com/office/powerpoint/2010/main" val="2700146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50800" lvl="0" indent="0">
              <a:spcBef>
                <a:spcPts val="0"/>
              </a:spcBef>
              <a:buNone/>
              <a:tabLst>
                <a:tab pos="2176463" algn="l"/>
              </a:tabLst>
            </a:pPr>
            <a:r>
              <a:rPr lang="da-DK" sz="3200" dirty="0"/>
              <a:t>1. Kor 8:	I kender vor Herre Jesu Kristi nåde, at han for 			jeres skyld blev fattig, skønt han var rig, for at I 		kunne blive rige ved hans fattigdom. </a:t>
            </a:r>
          </a:p>
        </p:txBody>
      </p:sp>
    </p:spTree>
    <p:extLst>
      <p:ext uri="{BB962C8B-B14F-4D97-AF65-F5344CB8AC3E}">
        <p14:creationId xmlns:p14="http://schemas.microsoft.com/office/powerpoint/2010/main" val="206362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Og et medlem af jødernes råd spurgte Jesus: »Gode Mester, hvad skal jeg gøre for at arve evigt liv?«  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Jesus svarede ham: »Hvorfor kalder du mig god? Ingen er god undtagen én, nemlig Gud.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18"/>
            </a:pPr>
            <a:r>
              <a:rPr lang="da-DK" sz="3200" dirty="0"/>
              <a:t>Du kender budene: ›Du må ikke bryde et ægteskab, du må ikke begå drab, du må ikke stjæle, du må ikke vidne falsk, ær din far og din mor!«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 startAt="3"/>
            </a:pP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573882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63588" lvl="0" indent="-712788">
              <a:spcBef>
                <a:spcPts val="0"/>
              </a:spcBef>
              <a:buFont typeface="+mj-lt"/>
              <a:buAutoNum type="arabicPeriod" startAt="21"/>
            </a:pPr>
            <a:r>
              <a:rPr lang="da-DK" sz="3200" dirty="0"/>
              <a:t>Han sagde: »Det har jeg holdt alt sammen lige fra min ungdom.«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21"/>
            </a:pPr>
            <a:r>
              <a:rPr lang="da-DK" sz="3200" dirty="0"/>
              <a:t>Da Jesus hørte det, sagde han til ham: »Én ting mangler du endnu: Sælg alt, hvad du har, og del det ud til de fattige, så vil du have en skat i himlene. Og kom så og følg mig!«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21"/>
            </a:pPr>
            <a:r>
              <a:rPr lang="da-DK" sz="3200" dirty="0"/>
              <a:t>Da manden hørte det, blev han fortvivlet, for han var meget rig.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 startAt="3"/>
            </a:pP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3304044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63588" lvl="0" indent="-712788">
              <a:spcBef>
                <a:spcPts val="0"/>
              </a:spcBef>
              <a:buFont typeface="+mj-lt"/>
              <a:buAutoNum type="arabicPeriod" startAt="24"/>
            </a:pPr>
            <a:r>
              <a:rPr lang="da-DK" sz="3200" dirty="0"/>
              <a:t>Da Jesus så, at manden blev fortvivlet, sagde han: »Hvor er det vanskeligt for dem, der ejer meget, at komme ind i Guds rige.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24"/>
            </a:pPr>
            <a:r>
              <a:rPr lang="da-DK" sz="3200" dirty="0"/>
              <a:t>Det er lettere for en kamel at komme igennem et nåleøje end for en rig at komme ind i Guds rige.«</a:t>
            </a:r>
          </a:p>
          <a:p>
            <a:pPr marL="763588" lvl="0" indent="-712788">
              <a:spcBef>
                <a:spcPts val="0"/>
              </a:spcBef>
              <a:buFont typeface="+mj-lt"/>
              <a:buAutoNum type="arabicPeriod" startAt="24"/>
            </a:pPr>
            <a:r>
              <a:rPr lang="da-DK" sz="3200" dirty="0"/>
              <a:t>De, der hørte det, sagde: »Hvem kan så blive frelst?«  Han svarede: »Det, som er umuligt for mennesker, er muligt for Gud.«</a:t>
            </a:r>
          </a:p>
        </p:txBody>
      </p:sp>
    </p:spTree>
    <p:extLst>
      <p:ext uri="{BB962C8B-B14F-4D97-AF65-F5344CB8AC3E}">
        <p14:creationId xmlns:p14="http://schemas.microsoft.com/office/powerpoint/2010/main" val="369174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65150" lvl="0" indent="-514350">
              <a:spcBef>
                <a:spcPts val="0"/>
              </a:spcBef>
              <a:buFont typeface="+mj-lt"/>
              <a:buAutoNum type="arabicPeriod"/>
            </a:pPr>
            <a:r>
              <a:rPr lang="da-DK" sz="3200" dirty="0"/>
              <a:t>Faren ved penge</a:t>
            </a:r>
          </a:p>
          <a:p>
            <a:pPr marL="565150" lvl="0" indent="-514350">
              <a:spcBef>
                <a:spcPts val="0"/>
              </a:spcBef>
              <a:buFont typeface="+mj-lt"/>
              <a:buAutoNum type="arabicPeriod"/>
            </a:pPr>
            <a:r>
              <a:rPr lang="da-DK" sz="3200" dirty="0"/>
              <a:t>Hvorfor er penge farlige</a:t>
            </a:r>
          </a:p>
          <a:p>
            <a:pPr marL="565150" lvl="0" indent="-514350">
              <a:spcBef>
                <a:spcPts val="0"/>
              </a:spcBef>
              <a:buFont typeface="+mj-lt"/>
              <a:buAutoNum type="arabicPeriod"/>
            </a:pPr>
            <a:r>
              <a:rPr lang="da-DK" sz="3200" dirty="0"/>
              <a:t>Hvordan undviger vi faren ved penge</a:t>
            </a:r>
          </a:p>
        </p:txBody>
      </p:sp>
    </p:spTree>
    <p:extLst>
      <p:ext uri="{BB962C8B-B14F-4D97-AF65-F5344CB8AC3E}">
        <p14:creationId xmlns:p14="http://schemas.microsoft.com/office/powerpoint/2010/main" val="1195212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Vers 24:		»Hvor er det vanskeligt for dem, der ejer meget, at 		komme ind i Guds rige.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endParaRPr lang="da-DK" sz="3200" dirty="0"/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Vers 26:		»Det, som er umuligt for mennesker, er muligt for 		Gud.«</a:t>
            </a:r>
          </a:p>
          <a:p>
            <a:pPr marL="50800" lvl="0" indent="0">
              <a:spcBef>
                <a:spcPts val="0"/>
              </a:spcBef>
              <a:buNone/>
            </a:pPr>
            <a:endParaRPr lang="da-DK" sz="3200" dirty="0"/>
          </a:p>
          <a:p>
            <a:pPr marL="50800" lvl="0" indent="0">
              <a:spcBef>
                <a:spcPts val="0"/>
              </a:spcBef>
              <a:buNone/>
            </a:pP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34252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Rom 3.33:	”for alle har syndet og har mistet herligheden fra Gud”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195087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81A361-FFBA-7F48-A5C0-107D85797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371322" cy="3678303"/>
          </a:xfrm>
        </p:spPr>
        <p:txBody>
          <a:bodyPr lIns="72000" rIns="36000">
            <a:noAutofit/>
          </a:bodyPr>
          <a:lstStyle/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Ord 18.11:	Den riges velstand er hans befæstede by,</a:t>
            </a:r>
          </a:p>
          <a:p>
            <a:pPr marL="12700" indent="0">
              <a:spcBef>
                <a:spcPts val="0"/>
              </a:spcBef>
              <a:buNone/>
              <a:tabLst>
                <a:tab pos="2124075" algn="l"/>
              </a:tabLst>
            </a:pPr>
            <a:r>
              <a:rPr lang="da-DK" sz="3200" dirty="0"/>
              <a:t>		som en knejsende mur i hans egne tanker.</a:t>
            </a:r>
          </a:p>
        </p:txBody>
      </p:sp>
    </p:spTree>
    <p:extLst>
      <p:ext uri="{BB962C8B-B14F-4D97-AF65-F5344CB8AC3E}">
        <p14:creationId xmlns:p14="http://schemas.microsoft.com/office/powerpoint/2010/main" val="1963021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15958-A8A2-4F4A-8061-3BE1BB8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gavmildhed og penge</a:t>
            </a:r>
            <a:br>
              <a:rPr lang="da-DK" dirty="0"/>
            </a:br>
            <a:r>
              <a:rPr lang="da-DK" dirty="0"/>
              <a:t>Lukas 18: 18-26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AC8C6045-4761-2AB1-E605-026DB3055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4849" y="2129487"/>
            <a:ext cx="8088857" cy="4227080"/>
          </a:xfrm>
        </p:spPr>
      </p:pic>
    </p:spTree>
    <p:extLst>
      <p:ext uri="{BB962C8B-B14F-4D97-AF65-F5344CB8AC3E}">
        <p14:creationId xmlns:p14="http://schemas.microsoft.com/office/powerpoint/2010/main" val="173428738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{36F6084C-377D-FF4F-A8A6-3E41F0CD076E}tf10001123</Template>
  <TotalTime>9175</TotalTime>
  <Words>711</Words>
  <Application>Microsoft Macintosh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Calibri</vt:lpstr>
      <vt:lpstr>Gill Sans MT</vt:lpstr>
      <vt:lpstr>Wingdings 2</vt:lpstr>
      <vt:lpstr>Dividende</vt:lpstr>
      <vt:lpstr>Gavmildhed 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  <vt:lpstr>gavmildhed og penge Lukas 18: 18-26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Gavmildhed </dc:title>
  <dc:creator>Jesper Bramming</dc:creator>
  <cp:lastModifiedBy>Jenny Glüsing</cp:lastModifiedBy>
  <cp:revision>12</cp:revision>
  <dcterms:created xsi:type="dcterms:W3CDTF">2021-08-31T17:06:51Z</dcterms:created>
  <dcterms:modified xsi:type="dcterms:W3CDTF">2022-08-08T18:12:16Z</dcterms:modified>
</cp:coreProperties>
</file>