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56"/>
    <p:restoredTop sz="96405"/>
  </p:normalViewPr>
  <p:slideViewPr>
    <p:cSldViewPr snapToGrid="0" snapToObjects="1">
      <p:cViewPr varScale="1">
        <p:scale>
          <a:sx n="143" d="100"/>
          <a:sy n="143" d="100"/>
        </p:scale>
        <p:origin x="2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8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71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0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 anchor="t" anchorCtr="0">
            <a:normAutofit/>
          </a:bodyPr>
          <a:lstStyle>
            <a:lvl1pPr>
              <a:buClr>
                <a:schemeClr val="accent2">
                  <a:lumMod val="75000"/>
                </a:schemeClr>
              </a:buClr>
              <a:buSzPct val="100000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chemeClr val="accent2">
                  <a:lumMod val="75000"/>
                </a:schemeClr>
              </a:buClr>
              <a:buSzPct val="100000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chemeClr val="accent2">
                  <a:lumMod val="75000"/>
                </a:schemeClr>
              </a:buClr>
              <a:buSzPct val="100000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chemeClr val="accent2">
                  <a:lumMod val="75000"/>
                </a:schemeClr>
              </a:buClr>
              <a:buSzPct val="100000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chemeClr val="accent2">
                  <a:lumMod val="75000"/>
                </a:schemeClr>
              </a:buClr>
              <a:buSzPct val="100000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4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13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00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8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5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5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66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dirty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74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B63CF-1DEB-D94A-8963-760D01F545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Gavmildhed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6C9CFB-030F-C14D-A691-6D5F6AF427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En miniserie fra Lukas evangeliet</a:t>
            </a:r>
          </a:p>
        </p:txBody>
      </p:sp>
    </p:spTree>
    <p:extLst>
      <p:ext uri="{BB962C8B-B14F-4D97-AF65-F5344CB8AC3E}">
        <p14:creationId xmlns:p14="http://schemas.microsoft.com/office/powerpoint/2010/main" val="2304850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da-DK" dirty="0"/>
              <a:t>Jesus taler ærligt om menneskets tilstand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73150" indent="-1073150">
              <a:buFont typeface="+mj-lt"/>
              <a:buAutoNum type="arabicPeriod"/>
            </a:pPr>
            <a:r>
              <a:rPr lang="da-DK" sz="4000" dirty="0"/>
              <a:t>De fattige</a:t>
            </a:r>
          </a:p>
          <a:p>
            <a:pPr marL="1073150" indent="-1073150">
              <a:buFont typeface="+mj-lt"/>
              <a:buAutoNum type="arabicPeriod"/>
            </a:pPr>
            <a:r>
              <a:rPr lang="da-DK" sz="4000" dirty="0"/>
              <a:t>De fangne</a:t>
            </a:r>
          </a:p>
          <a:p>
            <a:pPr marL="1073150" indent="-1073150">
              <a:buFont typeface="+mj-lt"/>
              <a:buAutoNum type="arabicPeriod"/>
            </a:pPr>
            <a:r>
              <a:rPr lang="da-DK" sz="4000" dirty="0"/>
              <a:t>De blinde</a:t>
            </a:r>
          </a:p>
          <a:p>
            <a:pPr marL="1073150" indent="-1073150">
              <a:buFont typeface="+mj-lt"/>
              <a:buAutoNum type="arabicPeriod"/>
            </a:pPr>
            <a:r>
              <a:rPr lang="da-DK" sz="4000" dirty="0"/>
              <a:t>De undertrykte</a:t>
            </a:r>
          </a:p>
        </p:txBody>
      </p:sp>
    </p:spTree>
    <p:extLst>
      <p:ext uri="{BB962C8B-B14F-4D97-AF65-F5344CB8AC3E}">
        <p14:creationId xmlns:p14="http://schemas.microsoft.com/office/powerpoint/2010/main" val="1854626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da-DK" dirty="0"/>
              <a:t>Jesus forkynder sig selv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7460149" cy="3678303"/>
          </a:xfrm>
        </p:spPr>
        <p:txBody>
          <a:bodyPr/>
          <a:lstStyle/>
          <a:p>
            <a:pPr marL="457200" indent="-457200">
              <a:buFont typeface="+mj-lt"/>
              <a:buAutoNum type="arabicPeriod" startAt="18"/>
            </a:pPr>
            <a:r>
              <a:rPr lang="da-DK" dirty="0"/>
              <a:t> </a:t>
            </a:r>
          </a:p>
          <a:p>
            <a:pPr marL="0" indent="0" algn="ctr">
              <a:buNone/>
            </a:pPr>
            <a:r>
              <a:rPr lang="da-DK" dirty="0"/>
              <a:t>	</a:t>
            </a:r>
            <a:r>
              <a:rPr lang="da-DK" sz="4000" dirty="0"/>
              <a:t>Gud Herrens ånd er over </a:t>
            </a:r>
            <a:r>
              <a:rPr lang="da-DK" sz="4000" b="1" dirty="0"/>
              <a:t>mig,</a:t>
            </a:r>
          </a:p>
          <a:p>
            <a:pPr marL="0" indent="0" algn="ctr">
              <a:buNone/>
            </a:pPr>
            <a:r>
              <a:rPr lang="da-DK" sz="4000" dirty="0"/>
              <a:t>	fordi Herren har salvet </a:t>
            </a:r>
            <a:r>
              <a:rPr lang="da-DK" sz="4000" b="1" dirty="0"/>
              <a:t>mig.</a:t>
            </a:r>
          </a:p>
          <a:p>
            <a:pPr marL="0" indent="0" algn="ctr">
              <a:buNone/>
            </a:pPr>
            <a:r>
              <a:rPr lang="da-DK" sz="4000" dirty="0"/>
              <a:t>	Han har sendt </a:t>
            </a:r>
            <a:r>
              <a:rPr lang="da-DK" sz="4000" b="1" dirty="0"/>
              <a:t>mig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2A51FAC1-7D2E-7349-83A7-E39945B78A45}"/>
              </a:ext>
            </a:extLst>
          </p:cNvPr>
          <p:cNvSpPr txBox="1"/>
          <p:nvPr/>
        </p:nvSpPr>
        <p:spPr>
          <a:xfrm>
            <a:off x="7807618" y="4126382"/>
            <a:ext cx="380319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Livets Brød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Verdens Lys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Døren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Den Gode Hyrde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Opstandelsen og Livet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Vejen, Sandheden og Livet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Jeg er Det Sande Vin-træ</a:t>
            </a:r>
          </a:p>
        </p:txBody>
      </p:sp>
    </p:spTree>
    <p:extLst>
      <p:ext uri="{BB962C8B-B14F-4D97-AF65-F5344CB8AC3E}">
        <p14:creationId xmlns:p14="http://schemas.microsoft.com/office/powerpoint/2010/main" val="38001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da-DK" dirty="0"/>
              <a:t>Jesus forkynder nåde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7460149" cy="36783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4000" dirty="0"/>
              <a:t>Nådeår fra Herren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D517845E-D6BF-ED4B-8D17-CFF5B889E95B}"/>
              </a:ext>
            </a:extLst>
          </p:cNvPr>
          <p:cNvSpPr txBox="1"/>
          <p:nvPr/>
        </p:nvSpPr>
        <p:spPr>
          <a:xfrm>
            <a:off x="7772399" y="4541880"/>
            <a:ext cx="2725271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22.</a:t>
            </a:r>
          </a:p>
          <a:p>
            <a:r>
              <a:rPr lang="da-DK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undrede sig over de nådefulde ord</a:t>
            </a:r>
            <a:endParaRPr lang="da-DK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47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5958-A8A2-4F4A-8061-3BE1BB8B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2022 – et jubelår for herren! – Lukas 4: 16-30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81A361-FFBA-7F48-A5C0-107D8579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1338" lvl="0" indent="-533400">
              <a:buFont typeface="+mj-lt"/>
              <a:buAutoNum type="arabicPeriod" startAt="16"/>
            </a:pPr>
            <a:r>
              <a:rPr lang="da-DK" sz="2400" dirty="0">
                <a:ea typeface="Times New Roman" panose="02020603050405020304" pitchFamily="18" charset="0"/>
              </a:rPr>
              <a:t>Han kom også til Nazaret, hvor han var vokset op. På sabbatten gik han efter sædvane ind i synagogen, og han rejste sig for at læse op.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16"/>
            </a:pPr>
            <a:r>
              <a:rPr lang="da-DK" sz="2400" dirty="0">
                <a:ea typeface="Times New Roman" panose="02020603050405020304" pitchFamily="18" charset="0"/>
              </a:rPr>
              <a:t>Man rakte ham profeten Esajas' bog, og han åbnede den og fandt det sted, hvor der står skrevet:</a:t>
            </a:r>
            <a:endParaRPr lang="da-DK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882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5958-A8A2-4F4A-8061-3BE1BB8B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2022 – et jubelår for herren! – Lukas 4: 16-30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81A361-FFBA-7F48-A5C0-107D8579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1338" lvl="0" indent="-533400">
              <a:buFont typeface="+mj-lt"/>
              <a:buAutoNum type="arabicPeriod" startAt="18"/>
            </a:pPr>
            <a:r>
              <a:rPr lang="da-DK" sz="2400" dirty="0">
                <a:ea typeface="Times New Roman" panose="02020603050405020304" pitchFamily="18" charset="0"/>
              </a:rPr>
              <a:t>Herrens ånd er over mig,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fordi han har salvet mig.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Han har sendt mig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for at bringe godt budskab til fattige,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for at udråbe frigivelse for fanger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og syn til blinde,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indent="0">
              <a:buNone/>
            </a:pPr>
            <a:r>
              <a:rPr lang="da-DK" sz="2400" dirty="0">
                <a:ea typeface="Times New Roman" panose="02020603050405020304" pitchFamily="18" charset="0"/>
              </a:rPr>
              <a:t>for at sætte undertrykte i frihed,</a:t>
            </a:r>
            <a:endParaRPr lang="da-DK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34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5958-A8A2-4F4A-8061-3BE1BB8B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2022 – et jubelår for herren! – Lukas 4: 16-30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81A361-FFBA-7F48-A5C0-107D8579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1338" lvl="0" indent="-533400">
              <a:buFont typeface="+mj-lt"/>
              <a:buAutoNum type="arabicPeriod" startAt="19"/>
            </a:pPr>
            <a:r>
              <a:rPr lang="da-DK" sz="2400" dirty="0">
                <a:ea typeface="Times New Roman" panose="02020603050405020304" pitchFamily="18" charset="0"/>
              </a:rPr>
              <a:t>for at udråbe et nådeår fra Herren.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19"/>
            </a:pPr>
            <a:r>
              <a:rPr lang="da-DK" sz="2400" dirty="0">
                <a:ea typeface="Times New Roman" panose="02020603050405020304" pitchFamily="18" charset="0"/>
              </a:rPr>
              <a:t>Så lukkede han bogen, gav den til tjeneren og satte sig, og alle i synagogen rettede spændt øjnene mod ham.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19"/>
            </a:pPr>
            <a:r>
              <a:rPr lang="da-DK" sz="2400" dirty="0">
                <a:ea typeface="Times New Roman" panose="02020603050405020304" pitchFamily="18" charset="0"/>
              </a:rPr>
              <a:t>Da begyndte han at tale til dem og sagde: »I dag er det skriftord, som lød i jeres ører, gået i opfyldelse.«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19"/>
            </a:pPr>
            <a:r>
              <a:rPr lang="da-DK" sz="2400" dirty="0">
                <a:ea typeface="Times New Roman" panose="02020603050405020304" pitchFamily="18" charset="0"/>
              </a:rPr>
              <a:t>Alle gav de ham deres bifald og undrede sig over de nådefulde ord, som udgik af hans mund, og de spurgte: »Er det ikke Josefs søn?«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19"/>
            </a:pPr>
            <a:r>
              <a:rPr lang="da-DK" sz="2400" dirty="0">
                <a:ea typeface="Times New Roman" panose="02020603050405020304" pitchFamily="18" charset="0"/>
              </a:rPr>
              <a:t>Han svarede dem: »I vil sikkert bruge denne talemåde mod mig: Læge, læg dig selv! og sige: Vi har hørt om alt det, der er sket i Kapernaum; gør det samme her i din hjemby!« </a:t>
            </a:r>
            <a:endParaRPr lang="da-DK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47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5958-A8A2-4F4A-8061-3BE1BB8B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2022 – et jubelår for herren! – Lukas 4: 16-30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81A361-FFBA-7F48-A5C0-107D8579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1338" lvl="0" indent="-533400">
              <a:buFont typeface="+mj-lt"/>
              <a:buAutoNum type="arabicPeriod" startAt="24"/>
            </a:pPr>
            <a:r>
              <a:rPr lang="da-DK" sz="2400" dirty="0">
                <a:ea typeface="Times New Roman" panose="02020603050405020304" pitchFamily="18" charset="0"/>
              </a:rPr>
              <a:t>Men han sagde: »Sandelig siger jeg jer: Ingen profet er anerkendt i sin hjemby.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24"/>
            </a:pPr>
            <a:r>
              <a:rPr lang="da-DK" sz="2400" dirty="0">
                <a:ea typeface="Times New Roman" panose="02020603050405020304" pitchFamily="18" charset="0"/>
              </a:rPr>
              <a:t>Og jeg siger jer, som sandt er: Der var mange enker i Israel på Elias' tid, dengang himlen var lukket i tre år og seks måneder, så der blev stor hungersnød i hele landet;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24"/>
            </a:pPr>
            <a:r>
              <a:rPr lang="da-DK" sz="2400" dirty="0">
                <a:ea typeface="Times New Roman" panose="02020603050405020304" pitchFamily="18" charset="0"/>
              </a:rPr>
              <a:t>og Elias blev ikke sendt til nogen af dem, men til en enke i Sarepta i Sidons land.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24"/>
            </a:pPr>
            <a:r>
              <a:rPr lang="da-DK" sz="2400" dirty="0">
                <a:ea typeface="Times New Roman" panose="02020603050405020304" pitchFamily="18" charset="0"/>
              </a:rPr>
              <a:t>Og der var mange spedalske i Israel på profeten Elisas tid; og ingen af dem blev renset, men det blev syreren Na'aman.«</a:t>
            </a:r>
            <a:endParaRPr lang="da-DK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60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5958-A8A2-4F4A-8061-3BE1BB8B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2022 – et jubelår for herren! – Lukas 4: 16-30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81A361-FFBA-7F48-A5C0-107D8579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1338" lvl="0" indent="-533400">
              <a:buFont typeface="+mj-lt"/>
              <a:buAutoNum type="arabicPeriod" startAt="28"/>
            </a:pPr>
            <a:r>
              <a:rPr lang="da-DK" sz="2400" dirty="0">
                <a:ea typeface="Times New Roman" panose="02020603050405020304" pitchFamily="18" charset="0"/>
              </a:rPr>
              <a:t>Alle i synagogen blev ude af sig selv af raseri, da de hørte det;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28"/>
            </a:pPr>
            <a:r>
              <a:rPr lang="da-DK" sz="2400" dirty="0">
                <a:ea typeface="Times New Roman" panose="02020603050405020304" pitchFamily="18" charset="0"/>
              </a:rPr>
              <a:t>de sprang op, jog ham ud af byen og drev ham hen til kanten af det bjerg, deres by var bygget på, for at styrte ham ned.  </a:t>
            </a:r>
            <a:endParaRPr lang="da-DK" sz="1800" dirty="0">
              <a:ea typeface="Times New Roman" panose="02020603050405020304" pitchFamily="18" charset="0"/>
            </a:endParaRPr>
          </a:p>
          <a:p>
            <a:pPr marL="541338" lvl="0" indent="-533400">
              <a:buFont typeface="+mj-lt"/>
              <a:buAutoNum type="arabicPeriod" startAt="28"/>
            </a:pPr>
            <a:r>
              <a:rPr lang="da-DK" sz="2400" dirty="0">
                <a:ea typeface="Times New Roman" panose="02020603050405020304" pitchFamily="18" charset="0"/>
              </a:rPr>
              <a:t>Men han banede sig vej imellem dem og gik.</a:t>
            </a:r>
            <a:r>
              <a:rPr lang="da-DK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657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 forkyndelse: Esajas 61: 1-2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a-DK" dirty="0"/>
              <a:t>Gud Herrens ånd er over mig,</a:t>
            </a:r>
          </a:p>
          <a:p>
            <a:pPr marL="0" indent="0">
              <a:buNone/>
            </a:pPr>
            <a:r>
              <a:rPr lang="da-DK" dirty="0"/>
              <a:t>	fordi Herren har salvet mig.</a:t>
            </a:r>
          </a:p>
          <a:p>
            <a:pPr marL="0" indent="0">
              <a:buNone/>
            </a:pPr>
            <a:r>
              <a:rPr lang="da-DK" dirty="0"/>
              <a:t>	Han har sendt mig for at bringe godt budskab til fattige</a:t>
            </a:r>
          </a:p>
          <a:p>
            <a:pPr marL="0" indent="0">
              <a:buNone/>
            </a:pPr>
            <a:r>
              <a:rPr lang="da-DK" dirty="0"/>
              <a:t>	og lægedom til dem, hvis hjerte er knust,</a:t>
            </a:r>
          </a:p>
          <a:p>
            <a:pPr marL="0" indent="0">
              <a:buNone/>
            </a:pPr>
            <a:r>
              <a:rPr lang="da-DK" dirty="0"/>
              <a:t>	for at udråbe frigivelse for fanger og løsladelse for lænkede,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da-DK" dirty="0"/>
              <a:t>for at udråbe et nådeår fra Herren</a:t>
            </a:r>
          </a:p>
        </p:txBody>
      </p:sp>
    </p:spTree>
    <p:extLst>
      <p:ext uri="{BB962C8B-B14F-4D97-AF65-F5344CB8AC3E}">
        <p14:creationId xmlns:p14="http://schemas.microsoft.com/office/powerpoint/2010/main" val="2452481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 forkyndelse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dirty="0"/>
              <a:t>Jesus taler Guds Ord ind i sine tilhøreres liv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Jesus taler ærligt om menneskets tilstand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Jesus forkynder sig selv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Jesus forkynder nåde</a:t>
            </a:r>
          </a:p>
        </p:txBody>
      </p:sp>
    </p:spTree>
    <p:extLst>
      <p:ext uri="{BB962C8B-B14F-4D97-AF65-F5344CB8AC3E}">
        <p14:creationId xmlns:p14="http://schemas.microsoft.com/office/powerpoint/2010/main" val="336911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BDD8-6C04-034D-AA51-19E61CEF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dirty="0"/>
              <a:t>Jesus taler Guds Ord ind i sine tilhøreres liv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3D7BA-C444-7F49-B8DA-5A2F536C0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a-DK" dirty="0">
                <a:ea typeface="Times New Roman" panose="02020603050405020304" pitchFamily="18" charset="0"/>
              </a:rPr>
              <a:t>21:</a:t>
            </a:r>
          </a:p>
          <a:p>
            <a:pPr marL="0" indent="0" algn="ctr">
              <a:buNone/>
            </a:pPr>
            <a:r>
              <a:rPr lang="da-DK" sz="4000" dirty="0">
                <a:ea typeface="Times New Roman" panose="02020603050405020304" pitchFamily="18" charset="0"/>
              </a:rPr>
              <a:t>I dag er det skriftord, </a:t>
            </a:r>
          </a:p>
          <a:p>
            <a:pPr marL="0" indent="0" algn="ctr">
              <a:buNone/>
            </a:pPr>
            <a:r>
              <a:rPr lang="da-DK" sz="4000" dirty="0">
                <a:ea typeface="Times New Roman" panose="02020603050405020304" pitchFamily="18" charset="0"/>
              </a:rPr>
              <a:t>som lød i jeres ører, gået i opfyldelse.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2000" dirty="0"/>
              <a:t>Lukas 24: 32</a:t>
            </a:r>
          </a:p>
          <a:p>
            <a:pPr marL="0" indent="0">
              <a:buNone/>
            </a:pPr>
            <a:r>
              <a:rPr lang="da-DK" sz="2000" dirty="0"/>
              <a:t>Brændte vore hjerter ikke i os, mens han talte til os på vejen og åbnede Skrifterne for os?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08195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{36F6084C-377D-FF4F-A8A6-3E41F0CD076E}tf10001123</Template>
  <TotalTime>6746</TotalTime>
  <Words>678</Words>
  <Application>Microsoft Macintosh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Calibri</vt:lpstr>
      <vt:lpstr>Gill Sans MT</vt:lpstr>
      <vt:lpstr>Wingdings 2</vt:lpstr>
      <vt:lpstr>Dividende</vt:lpstr>
      <vt:lpstr>Gavmildhed </vt:lpstr>
      <vt:lpstr>2022 – et jubelår for herren! – Lukas 4: 16-30</vt:lpstr>
      <vt:lpstr>2022 – et jubelår for herren! – Lukas 4: 16-30</vt:lpstr>
      <vt:lpstr>2022 – et jubelår for herren! – Lukas 4: 16-30</vt:lpstr>
      <vt:lpstr>2022 – et jubelår for herren! – Lukas 4: 16-30</vt:lpstr>
      <vt:lpstr>2022 – et jubelår for herren! – Lukas 4: 16-30</vt:lpstr>
      <vt:lpstr>Jesu forkyndelse: Esajas 61: 1-2</vt:lpstr>
      <vt:lpstr>Jesu forkyndelse</vt:lpstr>
      <vt:lpstr>Jesus taler Guds Ord ind i sine tilhøreres liv</vt:lpstr>
      <vt:lpstr>Jesus taler ærligt om menneskets tilstand</vt:lpstr>
      <vt:lpstr>Jesus forkynder sig selv</vt:lpstr>
      <vt:lpstr>Jesus forkynder nåde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Gavmildhed </dc:title>
  <dc:creator>Jesper Bramming</dc:creator>
  <cp:lastModifiedBy>Jesper Bramming</cp:lastModifiedBy>
  <cp:revision>8</cp:revision>
  <dcterms:created xsi:type="dcterms:W3CDTF">2021-08-31T17:06:51Z</dcterms:created>
  <dcterms:modified xsi:type="dcterms:W3CDTF">2022-01-15T14:53:09Z</dcterms:modified>
</cp:coreProperties>
</file>