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94" r:id="rId2"/>
    <p:sldId id="283" r:id="rId3"/>
    <p:sldId id="284" r:id="rId4"/>
    <p:sldId id="791" r:id="rId5"/>
    <p:sldId id="800" r:id="rId6"/>
    <p:sldId id="287" r:id="rId7"/>
    <p:sldId id="289" r:id="rId8"/>
    <p:sldId id="797" r:id="rId9"/>
    <p:sldId id="798" r:id="rId10"/>
    <p:sldId id="799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8E80A-5C3C-7240-A8E2-AC1BB2B45BA6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12092-035D-D043-B562-1F946DD3A5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0DBD515D-5C00-FE43-834B-2F8FFB6F73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87400"/>
            <a:ext cx="6618288" cy="3722688"/>
          </a:xfrm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7B5A73F3-9EE4-F342-AA40-A9B1726D4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663" y="4716463"/>
            <a:ext cx="6481762" cy="384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  <a:t>Svens prædikenramme til SØN 31 maj 2020</a:t>
            </a:r>
          </a:p>
          <a:p>
            <a: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  <a:t>TITEL: Modtag Helligånden!</a:t>
            </a:r>
            <a:b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  <a:t>TEKST:  Joh.20:19-23</a:t>
            </a:r>
            <a:b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  <a:t>FORMÅL: At forstå hvad der sker, når Helligånden skaber tro i mit liv.</a:t>
            </a:r>
            <a:b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  <a:t>MÅL: </a:t>
            </a:r>
            <a:b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  <a:t>- Kristen tro, bygger på et personligt møde med Jesus</a:t>
            </a:r>
            <a:b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  <a:t>- Personlig tro bygger på objektive fakta, fornuft baseret antagelser og subjektive erfaringer  </a:t>
            </a:r>
            <a:br>
              <a:rPr lang="da-DK" altLang="da-DK" sz="800" i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  <a:t>- Helligånden udvikler mit trosliv, når jeg herliggør Jesus, når jeg ligner ham mere og når jeg tjener ham med mit liv</a:t>
            </a:r>
          </a:p>
          <a:p>
            <a: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  <a:t>TEASER: Hvordan oplever jeg tro og hvordan erfarer jeg at Helligånden virker i mig?</a:t>
            </a:r>
          </a:p>
          <a:p>
            <a:endParaRPr lang="da-DK" altLang="da-DK" sz="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da-DK" altLang="da-DK" sz="800">
                <a:latin typeface="Arial" panose="020B0604020202020204" pitchFamily="34" charset="0"/>
                <a:ea typeface="ＭＳ Ｐゴシック" panose="020B0600070205080204" pitchFamily="34" charset="-128"/>
              </a:rPr>
              <a:t>Bibellæsning ved Maria F: ApG. 2:1-13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8FAF7156-2571-334A-80AA-8744D139B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31D4F2-002A-DE49-9356-AC58D4EFBB92}" type="slidenum">
              <a:rPr lang="da-DK" altLang="da-DK" baseline="0" smtClean="0"/>
              <a:pPr/>
              <a:t>1</a:t>
            </a:fld>
            <a:endParaRPr lang="da-DK" altLang="da-DK" baseline="0"/>
          </a:p>
        </p:txBody>
      </p:sp>
    </p:spTree>
    <p:extLst>
      <p:ext uri="{BB962C8B-B14F-4D97-AF65-F5344CB8AC3E}">
        <p14:creationId xmlns:p14="http://schemas.microsoft.com/office/powerpoint/2010/main" val="17415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4043F37F-E868-954C-8D63-63C97A350E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763B737-6F00-6B47-930A-3567BAD39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6688" y="4716463"/>
            <a:ext cx="640873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z="1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9BDDAF6E-08D1-864C-99E4-BBC8C94185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79D4C9-6C97-F242-BFD7-A5D6A9453EFD}" type="slidenum">
              <a:rPr lang="da-DK" altLang="da-DK" baseline="0" smtClean="0"/>
              <a:pPr/>
              <a:t>4</a:t>
            </a:fld>
            <a:endParaRPr lang="da-DK" altLang="da-DK" baseline="0"/>
          </a:p>
        </p:txBody>
      </p:sp>
    </p:spTree>
    <p:extLst>
      <p:ext uri="{BB962C8B-B14F-4D97-AF65-F5344CB8AC3E}">
        <p14:creationId xmlns:p14="http://schemas.microsoft.com/office/powerpoint/2010/main" val="223101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00F1-9340-4ACB-A66B-0CC5C125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5AEEE-F29A-4EF7-9105-D144B09E2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E2D2-0A26-45A2-9CED-85F4DA3B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834-BE1B-478B-B206-B23D82454732}" type="datetimeFigureOut">
              <a:rPr lang="da-DK" smtClean="0"/>
              <a:t>01.06.2020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8A9B3-253A-4840-94E4-14CAD1D9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ADEA2-491F-4944-81FF-C995BCB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576-F809-4ED7-8465-21D4A7EA8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863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7489C-29CE-48B4-AD3B-BA28358D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FB18C-A777-43C7-9CBB-DF0A51067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7FE51-602D-446B-BCAC-71CD5F058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834-BE1B-478B-B206-B23D82454732}" type="datetimeFigureOut">
              <a:rPr lang="da-DK" smtClean="0"/>
              <a:t>01.06.2020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595E9-615B-43BC-856B-F66EE817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9B9C-A45B-4871-8BB4-97F054B3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576-F809-4ED7-8465-21D4A7EA8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143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31F27B-A40E-4101-9D7A-186105872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856B6-143B-4E42-BAFE-6D7D77444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9D556-BD86-484E-A157-703D03B5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834-BE1B-478B-B206-B23D82454732}" type="datetimeFigureOut">
              <a:rPr lang="da-DK" smtClean="0"/>
              <a:t>01.06.2020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05DE6-3471-4262-B1D3-B46129A4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E0BC3-3AE9-4B59-BE6B-65F800F1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576-F809-4ED7-8465-21D4A7EA8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298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2083-5A05-411B-B447-95B68DB12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C443C-7E68-4A85-809F-9ACE05CE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3AC3-0612-4501-9CF5-7D13A038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834-BE1B-478B-B206-B23D82454732}" type="datetimeFigureOut">
              <a:rPr lang="da-DK" smtClean="0"/>
              <a:t>01.06.2020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29316-50DF-4BDE-8547-2DEA8F72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61C0-A18C-4EA6-A678-75C6A69F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576-F809-4ED7-8465-21D4A7EA8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129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9762-EFD4-4E9F-AFB3-2130FD944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3B07E-B2C3-4269-A261-D710AFEC8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5AC3-B7EC-4635-A87A-F0146630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834-BE1B-478B-B206-B23D82454732}" type="datetimeFigureOut">
              <a:rPr lang="da-DK" smtClean="0"/>
              <a:t>01.06.2020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49618-2854-4513-B07E-2B5942CC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B6F30-6C6B-4B4C-8D5A-047A06AD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576-F809-4ED7-8465-21D4A7EA8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006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DA554-2624-4C35-B936-CEF88868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5FDF1-6D89-425A-A880-C82FEAE29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D1D1A-48A6-4137-8CF2-FC410E95A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25923-8C19-4161-BF4E-15D53A6E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834-BE1B-478B-B206-B23D82454732}" type="datetimeFigureOut">
              <a:rPr lang="da-DK" smtClean="0"/>
              <a:t>01.06.2020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A412E-7607-4778-A501-C58CA5CE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2E16D-C3F1-4717-A915-DB9A2E8E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576-F809-4ED7-8465-21D4A7EA8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980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C5DC-9238-4BA9-9818-444719B6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8FC35-E303-42F5-B701-DB143F005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44CD3-05A8-443F-A63C-96632EDA1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73771-23BB-423C-872A-2E73C49ED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821BB-1E84-49CF-B2EA-87CCA8D04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FA13E4-F10C-4CF7-AC56-A04757D6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834-BE1B-478B-B206-B23D82454732}" type="datetimeFigureOut">
              <a:rPr lang="da-DK" smtClean="0"/>
              <a:t>01.06.2020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996E7B-1416-4FA6-BAAA-C58BB888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33B2F0-E5DE-451C-BC4A-CB21B9B8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576-F809-4ED7-8465-21D4A7EA8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142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CD11-65D3-4B13-A4CC-E086C1FF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9278F5-600C-43DF-89FF-90086406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834-BE1B-478B-B206-B23D82454732}" type="datetimeFigureOut">
              <a:rPr lang="da-DK" smtClean="0"/>
              <a:t>01.06.2020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FB8FE-65F3-4107-A2C1-DB7CB4A6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63540-07BE-443E-AD32-07EFE952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576-F809-4ED7-8465-21D4A7EA8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9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D45E0-B3FE-4E90-BB96-889B5F70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834-BE1B-478B-B206-B23D82454732}" type="datetimeFigureOut">
              <a:rPr lang="da-DK" smtClean="0"/>
              <a:t>01.06.2020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53F1F-ED70-4A28-8EB0-307E5C166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00CB-284E-4092-A34F-C8F37377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576-F809-4ED7-8465-21D4A7EA8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538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5DB1-3749-4AAF-A882-1E25DA9F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66428-E57C-46F0-BCB3-788CA6245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316A6-C3DE-4FED-A756-14C949106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F05BF-EAFC-4E27-A529-F47B7F1F0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834-BE1B-478B-B206-B23D82454732}" type="datetimeFigureOut">
              <a:rPr lang="da-DK" smtClean="0"/>
              <a:t>01.06.2020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A3919-60E2-4BC8-95E3-10638DC6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4E9C4-7448-4A90-8037-A0130DA3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576-F809-4ED7-8465-21D4A7EA8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311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9031-53AD-440B-8766-8252F5E1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185A2-2CFD-47DB-B645-054008323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9D72A-7EBB-4570-A556-C7E0EB505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C3C41-F118-49E6-83C6-79D7070D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4834-BE1B-478B-B206-B23D82454732}" type="datetimeFigureOut">
              <a:rPr lang="da-DK" smtClean="0"/>
              <a:t>01.06.2020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E92F1-0A8F-433F-B449-F757DC1D6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7F743-13DF-4049-A9C5-733432DC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576-F809-4ED7-8465-21D4A7EA8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506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440667-33FF-4FBF-8A56-0AE4C1F3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AE94A-E737-4B35-BB81-0E1E85974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DEC50-A965-4217-8801-B05F7D8E6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04834-BE1B-478B-B206-B23D82454732}" type="datetimeFigureOut">
              <a:rPr lang="da-DK" smtClean="0"/>
              <a:t>01.06.2020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C4573-52C6-4384-929F-A1641A8D2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63FEF-E201-441E-8F4B-818A2EA45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A576-F809-4ED7-8465-21D4A7EA8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310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3BB4324-B3EB-1246-B458-9EE8FB56A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6184" y="58848"/>
            <a:ext cx="11689204" cy="1361342"/>
          </a:xfrm>
        </p:spPr>
        <p:txBody>
          <a:bodyPr>
            <a:normAutofit/>
          </a:bodyPr>
          <a:lstStyle/>
          <a:p>
            <a:r>
              <a:rPr lang="da-DK" altLang="da-DK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Pinsedag – Modtag Helligånden!</a:t>
            </a:r>
          </a:p>
        </p:txBody>
      </p:sp>
      <p:pic>
        <p:nvPicPr>
          <p:cNvPr id="15362" name="Picture 6">
            <a:extLst>
              <a:ext uri="{FF2B5EF4-FFF2-40B4-BE49-F238E27FC236}">
                <a16:creationId xmlns:a16="http://schemas.microsoft.com/office/drawing/2014/main" id="{9FC2A05A-FB46-864E-BBCC-77742BB95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349" y="1707953"/>
            <a:ext cx="7682652" cy="512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>
            <a:extLst>
              <a:ext uri="{FF2B5EF4-FFF2-40B4-BE49-F238E27FC236}">
                <a16:creationId xmlns:a16="http://schemas.microsoft.com/office/drawing/2014/main" id="{43617386-5F56-3943-86F2-EA39254E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5095" y="1698466"/>
            <a:ext cx="8991818" cy="513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>
            <a:extLst>
              <a:ext uri="{FF2B5EF4-FFF2-40B4-BE49-F238E27FC236}">
                <a16:creationId xmlns:a16="http://schemas.microsoft.com/office/drawing/2014/main" id="{D95FDD77-717E-B641-B9CD-18124716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44890" y="1696886"/>
            <a:ext cx="8318262" cy="51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80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73E838C-3D02-064C-A0C2-4A5E1818D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Helligåndens trosudvikling</a:t>
            </a:r>
          </a:p>
        </p:txBody>
      </p:sp>
      <p:pic>
        <p:nvPicPr>
          <p:cNvPr id="26626" name="Picture 9">
            <a:extLst>
              <a:ext uri="{FF2B5EF4-FFF2-40B4-BE49-F238E27FC236}">
                <a16:creationId xmlns:a16="http://schemas.microsoft.com/office/drawing/2014/main" id="{D4A7EAAB-51D4-104D-9ECD-A3B1FEB8A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128" y="1633641"/>
            <a:ext cx="7386983" cy="502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7633B54-42EA-3C40-82F0-244B6F4082E6}"/>
              </a:ext>
            </a:extLst>
          </p:cNvPr>
          <p:cNvSpPr txBox="1">
            <a:spLocks/>
          </p:cNvSpPr>
          <p:nvPr/>
        </p:nvSpPr>
        <p:spPr bwMode="auto">
          <a:xfrm>
            <a:off x="8175962" y="3429791"/>
            <a:ext cx="4518835" cy="86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a-DK" sz="4382" kern="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kern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Tjeneste</a:t>
            </a:r>
          </a:p>
          <a:p>
            <a:pPr>
              <a:defRPr/>
            </a:pPr>
            <a:endParaRPr lang="da-DK" sz="4382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8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55962257-57FB-41CD-8150-5C5010CA2248}"/>
              </a:ext>
            </a:extLst>
          </p:cNvPr>
          <p:cNvSpPr txBox="1">
            <a:spLocks/>
          </p:cNvSpPr>
          <p:nvPr/>
        </p:nvSpPr>
        <p:spPr>
          <a:xfrm>
            <a:off x="838200" y="5070763"/>
            <a:ext cx="10515600" cy="182634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altLang="da-DK" sz="3200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Om aftenen den samme dag, den første dag i ugen, mens disciplene holdt sig bag lukkede døre af frygt for jøderne, kom Jesus og stod midt i blandt dem og sagde til dem: </a:t>
            </a:r>
            <a:br>
              <a:rPr lang="da-DK" altLang="da-DK" sz="3200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</a:br>
            <a:r>
              <a:rPr lang="da-DK" altLang="da-DK" sz="3200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”Fred være med jer!”</a:t>
            </a:r>
            <a:br>
              <a:rPr lang="da-DK" altLang="da-DK" sz="30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endParaRPr lang="da-DK" sz="3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EC1E168-E385-40F8-9B19-6A814EFAA6EF}"/>
              </a:ext>
            </a:extLst>
          </p:cNvPr>
          <p:cNvSpPr txBox="1">
            <a:spLocks/>
          </p:cNvSpPr>
          <p:nvPr/>
        </p:nvSpPr>
        <p:spPr>
          <a:xfrm>
            <a:off x="838200" y="4504710"/>
            <a:ext cx="2228557" cy="566053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Johannes 20:19</a:t>
            </a:r>
          </a:p>
        </p:txBody>
      </p:sp>
    </p:spTree>
    <p:extLst>
      <p:ext uri="{BB962C8B-B14F-4D97-AF65-F5344CB8AC3E}">
        <p14:creationId xmlns:p14="http://schemas.microsoft.com/office/powerpoint/2010/main" val="393261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55962257-57FB-41CD-8150-5C5010CA2248}"/>
              </a:ext>
            </a:extLst>
          </p:cNvPr>
          <p:cNvSpPr txBox="1">
            <a:spLocks/>
          </p:cNvSpPr>
          <p:nvPr/>
        </p:nvSpPr>
        <p:spPr>
          <a:xfrm>
            <a:off x="838200" y="5070763"/>
            <a:ext cx="10515600" cy="182634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da-DK" altLang="da-DK" sz="3200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Da han havde sagt det, viste han dem sine hænder og sin side.</a:t>
            </a:r>
            <a:br>
              <a:rPr lang="da-DK" altLang="da-DK" sz="3200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</a:br>
            <a:r>
              <a:rPr lang="da-DK" altLang="da-DK" sz="3200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Disciplene blev glade, da de så Herren.</a:t>
            </a:r>
            <a:endParaRPr lang="da-DK" sz="3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EC1E168-E385-40F8-9B19-6A814EFAA6EF}"/>
              </a:ext>
            </a:extLst>
          </p:cNvPr>
          <p:cNvSpPr txBox="1">
            <a:spLocks/>
          </p:cNvSpPr>
          <p:nvPr/>
        </p:nvSpPr>
        <p:spPr>
          <a:xfrm>
            <a:off x="838200" y="4504710"/>
            <a:ext cx="2228557" cy="566053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Johannes 20:20</a:t>
            </a:r>
          </a:p>
        </p:txBody>
      </p:sp>
    </p:spTree>
    <p:extLst>
      <p:ext uri="{BB962C8B-B14F-4D97-AF65-F5344CB8AC3E}">
        <p14:creationId xmlns:p14="http://schemas.microsoft.com/office/powerpoint/2010/main" val="401543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B389A75-9BF8-ED4D-9E1D-2BE5E28BD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162" y="357679"/>
            <a:ext cx="10648828" cy="1135243"/>
          </a:xfrm>
        </p:spPr>
        <p:txBody>
          <a:bodyPr>
            <a:normAutofit/>
          </a:bodyPr>
          <a:lstStyle/>
          <a:p>
            <a:r>
              <a:rPr lang="da-DK" altLang="en-US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Helligånds tro - er personlig tro</a:t>
            </a:r>
          </a:p>
        </p:txBody>
      </p:sp>
      <p:pic>
        <p:nvPicPr>
          <p:cNvPr id="19458" name="Picture 1">
            <a:extLst>
              <a:ext uri="{FF2B5EF4-FFF2-40B4-BE49-F238E27FC236}">
                <a16:creationId xmlns:a16="http://schemas.microsoft.com/office/drawing/2014/main" id="{C8903385-CA5D-A141-BAD4-6A477B2EF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921" y="1707953"/>
            <a:ext cx="10912876" cy="49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167731-8F46-5749-8B8F-86EDCD627FFA}"/>
              </a:ext>
            </a:extLst>
          </p:cNvPr>
          <p:cNvSpPr txBox="1">
            <a:spLocks/>
          </p:cNvSpPr>
          <p:nvPr/>
        </p:nvSpPr>
        <p:spPr bwMode="auto">
          <a:xfrm>
            <a:off x="10255131" y="1277889"/>
            <a:ext cx="2450733" cy="329821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a-DK" sz="4382" kern="0" dirty="0">
              <a:solidFill>
                <a:schemeClr val="bg1"/>
              </a:solidFill>
            </a:endParaRPr>
          </a:p>
          <a:p>
            <a:pPr>
              <a:defRPr/>
            </a:pPr>
            <a:endParaRPr lang="da-DK" sz="4382" kern="0" dirty="0">
              <a:solidFill>
                <a:schemeClr val="bg1"/>
              </a:solidFill>
            </a:endParaRPr>
          </a:p>
          <a:p>
            <a:pPr>
              <a:defRPr/>
            </a:pPr>
            <a:endParaRPr lang="da-DK" sz="4382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5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49776537-6E0F-F64F-BB68-383463533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Troen bygger på fakta og følelser 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3FDCF243-7E85-B24F-9494-545417CCA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14" y="1707953"/>
            <a:ext cx="5608225" cy="449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0">
            <a:extLst>
              <a:ext uri="{FF2B5EF4-FFF2-40B4-BE49-F238E27FC236}">
                <a16:creationId xmlns:a16="http://schemas.microsoft.com/office/drawing/2014/main" id="{6512E94F-6003-CD44-B790-0F02B12B7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919" y="1655777"/>
            <a:ext cx="4805018" cy="454887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86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55962257-57FB-41CD-8150-5C5010CA2248}"/>
              </a:ext>
            </a:extLst>
          </p:cNvPr>
          <p:cNvSpPr txBox="1">
            <a:spLocks/>
          </p:cNvSpPr>
          <p:nvPr/>
        </p:nvSpPr>
        <p:spPr>
          <a:xfrm>
            <a:off x="838200" y="5070763"/>
            <a:ext cx="10515600" cy="182634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altLang="da-DK" sz="3200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Jesus sagde igen til dem: ”Fred være med jer!</a:t>
            </a:r>
            <a:br>
              <a:rPr lang="da-DK" altLang="da-DK" sz="3200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</a:br>
            <a:r>
              <a:rPr lang="da-DK" altLang="da-DK" sz="3200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Som Faderen har udsendt mig, sender jeg også jer.”</a:t>
            </a:r>
            <a:br>
              <a:rPr lang="da-DK" altLang="da-DK" sz="3200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</a:br>
            <a:r>
              <a:rPr lang="da-DK" altLang="da-DK" sz="3200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Da han havde sagt det, blæste han ånde i dem og sagde:</a:t>
            </a:r>
            <a:br>
              <a:rPr lang="da-DK" altLang="da-DK" sz="3200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</a:br>
            <a:r>
              <a:rPr lang="da-DK" altLang="da-DK" sz="3200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”Modtag Helligånden!”</a:t>
            </a:r>
            <a:endParaRPr lang="da-DK" sz="3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EC1E168-E385-40F8-9B19-6A814EFAA6EF}"/>
              </a:ext>
            </a:extLst>
          </p:cNvPr>
          <p:cNvSpPr txBox="1">
            <a:spLocks/>
          </p:cNvSpPr>
          <p:nvPr/>
        </p:nvSpPr>
        <p:spPr>
          <a:xfrm>
            <a:off x="838200" y="4504710"/>
            <a:ext cx="2228557" cy="566053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Johannes 20:21-22</a:t>
            </a:r>
          </a:p>
        </p:txBody>
      </p:sp>
    </p:spTree>
    <p:extLst>
      <p:ext uri="{BB962C8B-B14F-4D97-AF65-F5344CB8AC3E}">
        <p14:creationId xmlns:p14="http://schemas.microsoft.com/office/powerpoint/2010/main" val="54989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55962257-57FB-41CD-8150-5C5010CA2248}"/>
              </a:ext>
            </a:extLst>
          </p:cNvPr>
          <p:cNvSpPr txBox="1">
            <a:spLocks/>
          </p:cNvSpPr>
          <p:nvPr/>
        </p:nvSpPr>
        <p:spPr>
          <a:xfrm>
            <a:off x="838200" y="5070763"/>
            <a:ext cx="10515600" cy="182634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da-DK" altLang="da-DK" sz="3200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”Forlader I nogen deres synder, er de dem forladt, </a:t>
            </a:r>
            <a:br>
              <a:rPr lang="da-DK" altLang="da-DK" sz="3200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</a:br>
            <a:r>
              <a:rPr lang="da-DK" altLang="da-DK" sz="3200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nægter i at forlade nogen deres synder, er de ikke forladt.”</a:t>
            </a:r>
            <a:endParaRPr lang="da-DK" sz="3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EC1E168-E385-40F8-9B19-6A814EFAA6EF}"/>
              </a:ext>
            </a:extLst>
          </p:cNvPr>
          <p:cNvSpPr txBox="1">
            <a:spLocks/>
          </p:cNvSpPr>
          <p:nvPr/>
        </p:nvSpPr>
        <p:spPr>
          <a:xfrm>
            <a:off x="838200" y="4504710"/>
            <a:ext cx="2228557" cy="566053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Johannes 20:23</a:t>
            </a:r>
          </a:p>
        </p:txBody>
      </p:sp>
    </p:spTree>
    <p:extLst>
      <p:ext uri="{BB962C8B-B14F-4D97-AF65-F5344CB8AC3E}">
        <p14:creationId xmlns:p14="http://schemas.microsoft.com/office/powerpoint/2010/main" val="133451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D032373-9CD7-294C-975A-9FEA14EBC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Helligåndens trosudvikling</a:t>
            </a:r>
          </a:p>
        </p:txBody>
      </p:sp>
      <p:pic>
        <p:nvPicPr>
          <p:cNvPr id="24578" name="Picture 6">
            <a:extLst>
              <a:ext uri="{FF2B5EF4-FFF2-40B4-BE49-F238E27FC236}">
                <a16:creationId xmlns:a16="http://schemas.microsoft.com/office/drawing/2014/main" id="{AEF491D1-E9D3-B848-825C-1B52A660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65" y="1492921"/>
            <a:ext cx="7315833" cy="487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1C10C41-EA66-B94F-901D-7F3EAB7D97AB}"/>
              </a:ext>
            </a:extLst>
          </p:cNvPr>
          <p:cNvSpPr txBox="1">
            <a:spLocks/>
          </p:cNvSpPr>
          <p:nvPr/>
        </p:nvSpPr>
        <p:spPr bwMode="auto">
          <a:xfrm>
            <a:off x="7888198" y="3573672"/>
            <a:ext cx="4159921" cy="7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a-DK" sz="4382" kern="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kern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Herliggørelse</a:t>
            </a:r>
          </a:p>
          <a:p>
            <a:pPr>
              <a:defRPr/>
            </a:pPr>
            <a:endParaRPr lang="da-DK" sz="4382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7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0C14E6D-273F-2C4E-BF01-3AF56CAD2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dirty="0">
                <a:solidFill>
                  <a:schemeClr val="bg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Helligåndens trosudvikling</a:t>
            </a:r>
          </a:p>
        </p:txBody>
      </p:sp>
      <p:pic>
        <p:nvPicPr>
          <p:cNvPr id="25602" name="Picture 8">
            <a:extLst>
              <a:ext uri="{FF2B5EF4-FFF2-40B4-BE49-F238E27FC236}">
                <a16:creationId xmlns:a16="http://schemas.microsoft.com/office/drawing/2014/main" id="{CC4C4660-8727-9E4B-8D5B-EC9F0B8B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011" y="1492921"/>
            <a:ext cx="5880177" cy="50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27809ED-965C-3341-A35B-162E31A4BA5D}"/>
              </a:ext>
            </a:extLst>
          </p:cNvPr>
          <p:cNvSpPr txBox="1">
            <a:spLocks/>
          </p:cNvSpPr>
          <p:nvPr/>
        </p:nvSpPr>
        <p:spPr bwMode="auto">
          <a:xfrm>
            <a:off x="7745898" y="2889049"/>
            <a:ext cx="4087189" cy="175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a-DK" sz="4382" kern="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kern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Genspejling</a:t>
            </a:r>
          </a:p>
          <a:p>
            <a:pPr>
              <a:defRPr/>
            </a:pPr>
            <a:r>
              <a:rPr lang="da-DK" kern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af Jesu billede</a:t>
            </a:r>
          </a:p>
          <a:p>
            <a:pPr>
              <a:defRPr/>
            </a:pPr>
            <a:endParaRPr lang="da-DK" sz="4382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7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295</Words>
  <Application>Microsoft Macintosh PowerPoint</Application>
  <PresentationFormat>Widescreen</PresentationFormat>
  <Paragraphs>29</Paragraphs>
  <Slides>10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Franklin Gothic Demi Cond</vt:lpstr>
      <vt:lpstr>Franklin Gothic Medium</vt:lpstr>
      <vt:lpstr>Office Theme</vt:lpstr>
      <vt:lpstr>Pinsedag – Modtag Helligånden!</vt:lpstr>
      <vt:lpstr>PowerPoint-præsentation</vt:lpstr>
      <vt:lpstr>PowerPoint-præsentation</vt:lpstr>
      <vt:lpstr>Helligånds tro - er personlig tro</vt:lpstr>
      <vt:lpstr>Troen bygger på fakta og følelser </vt:lpstr>
      <vt:lpstr>PowerPoint-præsentation</vt:lpstr>
      <vt:lpstr>PowerPoint-præsentation</vt:lpstr>
      <vt:lpstr>Helligåndens trosudvikling</vt:lpstr>
      <vt:lpstr>Helligåndens trosudvikling</vt:lpstr>
      <vt:lpstr>Helligåndens trosudvikling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Bramming</dc:creator>
  <cp:lastModifiedBy>Jenny Glüsing</cp:lastModifiedBy>
  <cp:revision>18</cp:revision>
  <dcterms:created xsi:type="dcterms:W3CDTF">2020-05-01T20:19:21Z</dcterms:created>
  <dcterms:modified xsi:type="dcterms:W3CDTF">2020-06-01T08:04:46Z</dcterms:modified>
</cp:coreProperties>
</file>