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61" r:id="rId5"/>
  </p:sldIdLst>
  <p:sldSz cx="12192000" cy="6858000"/>
  <p:notesSz cx="6858000" cy="9144000"/>
  <p:custDataLst>
    <p:tags r:id="rId6"/>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4660"/>
  </p:normalViewPr>
  <p:slideViewPr>
    <p:cSldViewPr snapToGrid="0" showGuides="1">
      <p:cViewPr varScale="1">
        <p:scale>
          <a:sx n="119" d="100"/>
          <a:sy n="119" d="100"/>
        </p:scale>
        <p:origin x="448" y="1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tags" Target="tags/tag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542F2744-D94F-433D-8220-E9917D3E171F}"/>
              </a:ext>
            </a:extLst>
          </p:cNvPr>
          <p:cNvGraphicFramePr>
            <a:graphicFrameLocks noChangeAspect="1"/>
          </p:cNvGraphicFramePr>
          <p:nvPr userDrawn="1">
            <p:custDataLst>
              <p:tags r:id="rId2"/>
            </p:custDataLst>
            <p:extLst>
              <p:ext uri="{D42A27DB-BD31-4B8C-83A1-F6EECF244321}">
                <p14:modId xmlns:p14="http://schemas.microsoft.com/office/powerpoint/2010/main" val="10987043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40" name="think-cell Slide" r:id="rId5" imgW="470" imgH="469" progId="TCLayout.ActiveDocument.1">
                  <p:embed/>
                </p:oleObj>
              </mc:Choice>
              <mc:Fallback>
                <p:oleObj name="think-cell Slide" r:id="rId5" imgW="470" imgH="469" progId="TCLayout.ActiveDocument.1">
                  <p:embed/>
                  <p:pic>
                    <p:nvPicPr>
                      <p:cNvPr id="8" name="Object 7" hidden="1">
                        <a:extLst>
                          <a:ext uri="{FF2B5EF4-FFF2-40B4-BE49-F238E27FC236}">
                            <a16:creationId xmlns:a16="http://schemas.microsoft.com/office/drawing/2014/main" id="{542F2744-D94F-433D-8220-E9917D3E171F}"/>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460C6D27-DC01-4A46-894A-2DAF76D52C8E}"/>
              </a:ext>
            </a:extLst>
          </p:cNvPr>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2400" b="0" i="0" baseline="0" dirty="0">
              <a:latin typeface="Century Gothic" panose="020B0502020202020204" pitchFamily="34" charset="0"/>
              <a:ea typeface="+mj-ea"/>
              <a:cs typeface="+mj-cs"/>
              <a:sym typeface="Century Gothic" panose="020B0502020202020204" pitchFamily="34" charset="0"/>
            </a:endParaRPr>
          </a:p>
        </p:txBody>
      </p:sp>
      <p:sp>
        <p:nvSpPr>
          <p:cNvPr id="32" name="Rectangle 31">
            <a:extLst>
              <a:ext uri="{FF2B5EF4-FFF2-40B4-BE49-F238E27FC236}">
                <a16:creationId xmlns:a16="http://schemas.microsoft.com/office/drawing/2014/main" id="{C871DCDA-B2C6-4907-95A7-EF48939819A9}"/>
              </a:ext>
            </a:extLst>
          </p:cNvPr>
          <p:cNvSpPr/>
          <p:nvPr userDrawn="1"/>
        </p:nvSpPr>
        <p:spPr>
          <a:xfrm>
            <a:off x="2245521" y="231045"/>
            <a:ext cx="7182594" cy="5072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Freeform 11"/>
          <p:cNvSpPr/>
          <p:nvPr/>
        </p:nvSpPr>
        <p:spPr bwMode="auto">
          <a:xfrm flipV="1">
            <a:off x="-4189" y="23104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7" name="Title 1">
            <a:extLst>
              <a:ext uri="{FF2B5EF4-FFF2-40B4-BE49-F238E27FC236}">
                <a16:creationId xmlns:a16="http://schemas.microsoft.com/office/drawing/2014/main" id="{5BA5736A-64A9-4631-B17F-79428C6E122E}"/>
              </a:ext>
            </a:extLst>
          </p:cNvPr>
          <p:cNvSpPr>
            <a:spLocks noGrp="1"/>
          </p:cNvSpPr>
          <p:nvPr>
            <p:ph type="title" hasCustomPrompt="1"/>
          </p:nvPr>
        </p:nvSpPr>
        <p:spPr>
          <a:xfrm>
            <a:off x="2245521" y="231045"/>
            <a:ext cx="7172799" cy="507298"/>
          </a:xfrm>
        </p:spPr>
        <p:txBody>
          <a:bodyPr>
            <a:noAutofit/>
          </a:bodyPr>
          <a:lstStyle>
            <a:lvl1pPr>
              <a:defRPr sz="2400">
                <a:solidFill>
                  <a:schemeClr val="bg1"/>
                </a:solidFill>
              </a:defRPr>
            </a:lvl1pPr>
          </a:lstStyle>
          <a:p>
            <a:r>
              <a:rPr lang="en-US" dirty="0" err="1"/>
              <a:t>Klik</a:t>
            </a:r>
            <a:r>
              <a:rPr lang="en-US" dirty="0"/>
              <a:t> for at </a:t>
            </a:r>
            <a:r>
              <a:rPr lang="en-US" dirty="0" err="1"/>
              <a:t>indsætte</a:t>
            </a:r>
            <a:r>
              <a:rPr lang="en-US" dirty="0"/>
              <a:t> title </a:t>
            </a:r>
            <a:r>
              <a:rPr lang="en-US" dirty="0" err="1"/>
              <a:t>på</a:t>
            </a:r>
            <a:r>
              <a:rPr lang="en-US" dirty="0"/>
              <a:t> </a:t>
            </a:r>
            <a:r>
              <a:rPr lang="en-US" dirty="0" err="1"/>
              <a:t>prædiken</a:t>
            </a:r>
            <a:endParaRPr lang="en-US" dirty="0"/>
          </a:p>
        </p:txBody>
      </p:sp>
      <p:sp>
        <p:nvSpPr>
          <p:cNvPr id="12" name="Text Placeholder 3">
            <a:extLst>
              <a:ext uri="{FF2B5EF4-FFF2-40B4-BE49-F238E27FC236}">
                <a16:creationId xmlns:a16="http://schemas.microsoft.com/office/drawing/2014/main" id="{3BABF9A6-83D8-4508-9CE7-1DE221F3EB19}"/>
              </a:ext>
            </a:extLst>
          </p:cNvPr>
          <p:cNvSpPr>
            <a:spLocks noGrp="1"/>
          </p:cNvSpPr>
          <p:nvPr>
            <p:ph type="body" sz="half" idx="2" hasCustomPrompt="1"/>
          </p:nvPr>
        </p:nvSpPr>
        <p:spPr>
          <a:xfrm>
            <a:off x="2275704" y="2121562"/>
            <a:ext cx="4791301" cy="2745789"/>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err="1"/>
              <a:t>Klik</a:t>
            </a:r>
            <a:r>
              <a:rPr lang="en-US" dirty="0"/>
              <a:t> for at </a:t>
            </a:r>
            <a:r>
              <a:rPr lang="en-US" dirty="0" err="1"/>
              <a:t>indsætte</a:t>
            </a:r>
            <a:r>
              <a:rPr lang="en-US" dirty="0"/>
              <a:t> </a:t>
            </a:r>
            <a:r>
              <a:rPr lang="en-US" dirty="0" err="1"/>
              <a:t>kort</a:t>
            </a:r>
            <a:r>
              <a:rPr lang="en-US" dirty="0"/>
              <a:t> synopsis </a:t>
            </a:r>
            <a:r>
              <a:rPr lang="en-US" dirty="0" err="1"/>
              <a:t>fra</a:t>
            </a:r>
            <a:r>
              <a:rPr lang="en-US" dirty="0"/>
              <a:t> </a:t>
            </a:r>
            <a:r>
              <a:rPr lang="en-US" dirty="0" err="1"/>
              <a:t>søndagens</a:t>
            </a:r>
            <a:r>
              <a:rPr lang="en-US" dirty="0"/>
              <a:t> </a:t>
            </a:r>
            <a:r>
              <a:rPr lang="en-US" dirty="0" err="1"/>
              <a:t>prædiken</a:t>
            </a:r>
            <a:r>
              <a:rPr lang="en-US" dirty="0"/>
              <a:t> (max 10 </a:t>
            </a:r>
            <a:r>
              <a:rPr lang="en-US" dirty="0" err="1"/>
              <a:t>linjer</a:t>
            </a:r>
            <a:r>
              <a:rPr lang="en-US" dirty="0"/>
              <a:t>)</a:t>
            </a:r>
          </a:p>
        </p:txBody>
      </p:sp>
      <p:grpSp>
        <p:nvGrpSpPr>
          <p:cNvPr id="43" name="Group 42">
            <a:extLst>
              <a:ext uri="{FF2B5EF4-FFF2-40B4-BE49-F238E27FC236}">
                <a16:creationId xmlns:a16="http://schemas.microsoft.com/office/drawing/2014/main" id="{4A0FAA49-9604-4764-8F77-87B46BE89FDE}"/>
              </a:ext>
            </a:extLst>
          </p:cNvPr>
          <p:cNvGrpSpPr/>
          <p:nvPr userDrawn="1"/>
        </p:nvGrpSpPr>
        <p:grpSpPr>
          <a:xfrm>
            <a:off x="9938707" y="195939"/>
            <a:ext cx="1936140" cy="1753137"/>
            <a:chOff x="10069336" y="143691"/>
            <a:chExt cx="1936140" cy="1753137"/>
          </a:xfrm>
        </p:grpSpPr>
        <p:sp>
          <p:nvSpPr>
            <p:cNvPr id="17" name="Freeform 16">
              <a:extLst>
                <a:ext uri="{FF2B5EF4-FFF2-40B4-BE49-F238E27FC236}">
                  <a16:creationId xmlns:a16="http://schemas.microsoft.com/office/drawing/2014/main" id="{7A7FA412-9A11-4318-B347-9A8BDD9CF557}"/>
                </a:ext>
              </a:extLst>
            </p:cNvPr>
            <p:cNvSpPr>
              <a:spLocks/>
            </p:cNvSpPr>
            <p:nvPr/>
          </p:nvSpPr>
          <p:spPr bwMode="gray">
            <a:xfrm>
              <a:off x="10962446" y="143691"/>
              <a:ext cx="1043030" cy="1175785"/>
            </a:xfrm>
            <a:custGeom>
              <a:avLst/>
              <a:gdLst>
                <a:gd name="T0" fmla="*/ 2147483647 w 276"/>
                <a:gd name="T1" fmla="*/ 2147483647 h 340"/>
                <a:gd name="T2" fmla="*/ 2147483647 w 276"/>
                <a:gd name="T3" fmla="*/ 0 h 340"/>
                <a:gd name="T4" fmla="*/ 2147483647 w 276"/>
                <a:gd name="T5" fmla="*/ 0 h 340"/>
                <a:gd name="T6" fmla="*/ 0 w 276"/>
                <a:gd name="T7" fmla="*/ 0 h 340"/>
                <a:gd name="T8" fmla="*/ 2147483647 w 276"/>
                <a:gd name="T9" fmla="*/ 2147483647 h 340"/>
                <a:gd name="T10" fmla="*/ 2147483647 w 276"/>
                <a:gd name="T11" fmla="*/ 2147483647 h 340"/>
                <a:gd name="T12" fmla="*/ 2147483647 w 276"/>
                <a:gd name="T13" fmla="*/ 2147483647 h 340"/>
                <a:gd name="T14" fmla="*/ 2147483647 w 276"/>
                <a:gd name="T15" fmla="*/ 2147483647 h 340"/>
                <a:gd name="T16" fmla="*/ 2147483647 w 276"/>
                <a:gd name="T17" fmla="*/ 2147483647 h 340"/>
                <a:gd name="T18" fmla="*/ 2147483647 w 276"/>
                <a:gd name="T19" fmla="*/ 2147483647 h 340"/>
                <a:gd name="T20" fmla="*/ 2147483647 w 276"/>
                <a:gd name="T21" fmla="*/ 2147483647 h 340"/>
                <a:gd name="T22" fmla="*/ 2147483647 w 276"/>
                <a:gd name="T23" fmla="*/ 2147483647 h 340"/>
                <a:gd name="T24" fmla="*/ 2147483647 w 276"/>
                <a:gd name="T25" fmla="*/ 2147483647 h 340"/>
                <a:gd name="T26" fmla="*/ 2147483647 w 276"/>
                <a:gd name="T27" fmla="*/ 2147483647 h 340"/>
                <a:gd name="T28" fmla="*/ 2147483647 w 276"/>
                <a:gd name="T29" fmla="*/ 2147483647 h 340"/>
                <a:gd name="T30" fmla="*/ 2147483647 w 276"/>
                <a:gd name="T31" fmla="*/ 2147483647 h 340"/>
                <a:gd name="T32" fmla="*/ 2147483647 w 276"/>
                <a:gd name="T33" fmla="*/ 2147483647 h 340"/>
                <a:gd name="T34" fmla="*/ 2147483647 w 276"/>
                <a:gd name="T35" fmla="*/ 2147483647 h 340"/>
                <a:gd name="T36" fmla="*/ 2147483647 w 276"/>
                <a:gd name="T37" fmla="*/ 2147483647 h 340"/>
                <a:gd name="T38" fmla="*/ 2147483647 w 276"/>
                <a:gd name="T39" fmla="*/ 2147483647 h 34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76" h="340">
                  <a:moveTo>
                    <a:pt x="131" y="31"/>
                  </a:moveTo>
                  <a:cubicBezTo>
                    <a:pt x="96" y="11"/>
                    <a:pt x="59" y="1"/>
                    <a:pt x="21" y="0"/>
                  </a:cubicBezTo>
                  <a:cubicBezTo>
                    <a:pt x="15" y="0"/>
                    <a:pt x="9" y="0"/>
                    <a:pt x="3" y="0"/>
                  </a:cubicBezTo>
                  <a:cubicBezTo>
                    <a:pt x="2" y="0"/>
                    <a:pt x="1" y="0"/>
                    <a:pt x="0" y="0"/>
                  </a:cubicBezTo>
                  <a:cubicBezTo>
                    <a:pt x="3" y="3"/>
                    <a:pt x="3" y="3"/>
                    <a:pt x="3" y="3"/>
                  </a:cubicBezTo>
                  <a:cubicBezTo>
                    <a:pt x="21" y="25"/>
                    <a:pt x="21" y="25"/>
                    <a:pt x="21" y="25"/>
                  </a:cubicBezTo>
                  <a:cubicBezTo>
                    <a:pt x="55" y="65"/>
                    <a:pt x="55" y="65"/>
                    <a:pt x="55" y="65"/>
                  </a:cubicBezTo>
                  <a:cubicBezTo>
                    <a:pt x="21" y="105"/>
                    <a:pt x="21" y="105"/>
                    <a:pt x="21" y="105"/>
                  </a:cubicBezTo>
                  <a:cubicBezTo>
                    <a:pt x="10" y="118"/>
                    <a:pt x="10" y="118"/>
                    <a:pt x="10" y="118"/>
                  </a:cubicBezTo>
                  <a:cubicBezTo>
                    <a:pt x="10" y="118"/>
                    <a:pt x="11" y="118"/>
                    <a:pt x="12" y="118"/>
                  </a:cubicBezTo>
                  <a:cubicBezTo>
                    <a:pt x="15" y="118"/>
                    <a:pt x="18" y="118"/>
                    <a:pt x="21" y="118"/>
                  </a:cubicBezTo>
                  <a:cubicBezTo>
                    <a:pt x="83" y="123"/>
                    <a:pt x="131" y="175"/>
                    <a:pt x="131" y="238"/>
                  </a:cubicBezTo>
                  <a:cubicBezTo>
                    <a:pt x="131" y="249"/>
                    <a:pt x="130" y="259"/>
                    <a:pt x="127" y="269"/>
                  </a:cubicBezTo>
                  <a:cubicBezTo>
                    <a:pt x="130" y="279"/>
                    <a:pt x="134" y="289"/>
                    <a:pt x="138" y="299"/>
                  </a:cubicBezTo>
                  <a:cubicBezTo>
                    <a:pt x="141" y="309"/>
                    <a:pt x="145" y="319"/>
                    <a:pt x="147" y="326"/>
                  </a:cubicBezTo>
                  <a:cubicBezTo>
                    <a:pt x="150" y="333"/>
                    <a:pt x="151" y="338"/>
                    <a:pt x="152" y="340"/>
                  </a:cubicBezTo>
                  <a:cubicBezTo>
                    <a:pt x="155" y="340"/>
                    <a:pt x="160" y="339"/>
                    <a:pt x="167" y="338"/>
                  </a:cubicBezTo>
                  <a:cubicBezTo>
                    <a:pt x="175" y="336"/>
                    <a:pt x="185" y="334"/>
                    <a:pt x="195" y="332"/>
                  </a:cubicBezTo>
                  <a:cubicBezTo>
                    <a:pt x="208" y="330"/>
                    <a:pt x="221" y="328"/>
                    <a:pt x="233" y="326"/>
                  </a:cubicBezTo>
                  <a:cubicBezTo>
                    <a:pt x="276" y="218"/>
                    <a:pt x="235" y="91"/>
                    <a:pt x="131" y="31"/>
                  </a:cubicBezTo>
                  <a:close/>
                </a:path>
              </a:pathLst>
            </a:custGeom>
            <a:solidFill>
              <a:schemeClr val="accent3"/>
            </a:solidFill>
            <a:ln w="19050">
              <a:solidFill>
                <a:srgbClr val="FFFFFF"/>
              </a:solidFill>
              <a:round/>
              <a:headEnd/>
              <a:tailEnd/>
            </a:ln>
          </p:spPr>
          <p:txBody>
            <a:bodyPr lIns="82287" tIns="41143" rIns="82287" bIns="41143"/>
            <a:lstStyle/>
            <a:p>
              <a:endParaRPr lang="en-US" dirty="0"/>
            </a:p>
          </p:txBody>
        </p:sp>
        <p:sp>
          <p:nvSpPr>
            <p:cNvPr id="18" name="Freeform 17">
              <a:extLst>
                <a:ext uri="{FF2B5EF4-FFF2-40B4-BE49-F238E27FC236}">
                  <a16:creationId xmlns:a16="http://schemas.microsoft.com/office/drawing/2014/main" id="{6E9A83E1-3557-4B5A-B9C6-99830CEAC4F8}"/>
                </a:ext>
              </a:extLst>
            </p:cNvPr>
            <p:cNvSpPr>
              <a:spLocks/>
            </p:cNvSpPr>
            <p:nvPr/>
          </p:nvSpPr>
          <p:spPr bwMode="gray">
            <a:xfrm>
              <a:off x="10069336" y="153060"/>
              <a:ext cx="1008433" cy="1257762"/>
            </a:xfrm>
            <a:custGeom>
              <a:avLst/>
              <a:gdLst>
                <a:gd name="T0" fmla="*/ 2147483647 w 267"/>
                <a:gd name="T1" fmla="*/ 2147483647 h 365"/>
                <a:gd name="T2" fmla="*/ 2147483647 w 267"/>
                <a:gd name="T3" fmla="*/ 2147483647 h 365"/>
                <a:gd name="T4" fmla="*/ 2147483647 w 267"/>
                <a:gd name="T5" fmla="*/ 0 h 365"/>
                <a:gd name="T6" fmla="*/ 2147483647 w 267"/>
                <a:gd name="T7" fmla="*/ 2147483647 h 365"/>
                <a:gd name="T8" fmla="*/ 2147483647 w 267"/>
                <a:gd name="T9" fmla="*/ 2147483647 h 365"/>
                <a:gd name="T10" fmla="*/ 2147483647 w 267"/>
                <a:gd name="T11" fmla="*/ 2147483647 h 365"/>
                <a:gd name="T12" fmla="*/ 2147483647 w 267"/>
                <a:gd name="T13" fmla="*/ 2147483647 h 365"/>
                <a:gd name="T14" fmla="*/ 2147483647 w 267"/>
                <a:gd name="T15" fmla="*/ 2147483647 h 365"/>
                <a:gd name="T16" fmla="*/ 2147483647 w 267"/>
                <a:gd name="T17" fmla="*/ 2147483647 h 365"/>
                <a:gd name="T18" fmla="*/ 2147483647 w 267"/>
                <a:gd name="T19" fmla="*/ 2147483647 h 365"/>
                <a:gd name="T20" fmla="*/ 2147483647 w 267"/>
                <a:gd name="T21" fmla="*/ 2147483647 h 365"/>
                <a:gd name="T22" fmla="*/ 2147483647 w 267"/>
                <a:gd name="T23" fmla="*/ 2147483647 h 365"/>
                <a:gd name="T24" fmla="*/ 2147483647 w 267"/>
                <a:gd name="T25" fmla="*/ 2147483647 h 365"/>
                <a:gd name="T26" fmla="*/ 2147483647 w 267"/>
                <a:gd name="T27" fmla="*/ 2147483647 h 365"/>
                <a:gd name="T28" fmla="*/ 2147483647 w 267"/>
                <a:gd name="T29" fmla="*/ 2147483647 h 365"/>
                <a:gd name="T30" fmla="*/ 2147483647 w 267"/>
                <a:gd name="T31" fmla="*/ 2147483647 h 365"/>
                <a:gd name="T32" fmla="*/ 2147483647 w 267"/>
                <a:gd name="T33" fmla="*/ 2147483647 h 365"/>
                <a:gd name="T34" fmla="*/ 2147483647 w 267"/>
                <a:gd name="T35" fmla="*/ 2147483647 h 365"/>
                <a:gd name="T36" fmla="*/ 2147483647 w 267"/>
                <a:gd name="T37" fmla="*/ 2147483647 h 36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67" h="365">
                  <a:moveTo>
                    <a:pt x="257" y="51"/>
                  </a:moveTo>
                  <a:cubicBezTo>
                    <a:pt x="252" y="45"/>
                    <a:pt x="246" y="38"/>
                    <a:pt x="239" y="30"/>
                  </a:cubicBezTo>
                  <a:cubicBezTo>
                    <a:pt x="231" y="20"/>
                    <a:pt x="222" y="9"/>
                    <a:pt x="214" y="0"/>
                  </a:cubicBezTo>
                  <a:cubicBezTo>
                    <a:pt x="144" y="10"/>
                    <a:pt x="80" y="51"/>
                    <a:pt x="42" y="117"/>
                  </a:cubicBezTo>
                  <a:cubicBezTo>
                    <a:pt x="0" y="190"/>
                    <a:pt x="1" y="276"/>
                    <a:pt x="38" y="346"/>
                  </a:cubicBezTo>
                  <a:cubicBezTo>
                    <a:pt x="40" y="352"/>
                    <a:pt x="43" y="357"/>
                    <a:pt x="47" y="362"/>
                  </a:cubicBezTo>
                  <a:cubicBezTo>
                    <a:pt x="47" y="363"/>
                    <a:pt x="48" y="364"/>
                    <a:pt x="48" y="365"/>
                  </a:cubicBezTo>
                  <a:cubicBezTo>
                    <a:pt x="50" y="361"/>
                    <a:pt x="50" y="361"/>
                    <a:pt x="50" y="361"/>
                  </a:cubicBezTo>
                  <a:cubicBezTo>
                    <a:pt x="59" y="334"/>
                    <a:pt x="59" y="334"/>
                    <a:pt x="59" y="334"/>
                  </a:cubicBezTo>
                  <a:cubicBezTo>
                    <a:pt x="77" y="284"/>
                    <a:pt x="77" y="284"/>
                    <a:pt x="77" y="284"/>
                  </a:cubicBezTo>
                  <a:cubicBezTo>
                    <a:pt x="128" y="294"/>
                    <a:pt x="128" y="294"/>
                    <a:pt x="128" y="294"/>
                  </a:cubicBezTo>
                  <a:cubicBezTo>
                    <a:pt x="146" y="297"/>
                    <a:pt x="146" y="297"/>
                    <a:pt x="146" y="297"/>
                  </a:cubicBezTo>
                  <a:cubicBezTo>
                    <a:pt x="144" y="294"/>
                    <a:pt x="142" y="291"/>
                    <a:pt x="140" y="287"/>
                  </a:cubicBezTo>
                  <a:cubicBezTo>
                    <a:pt x="133" y="272"/>
                    <a:pt x="128" y="254"/>
                    <a:pt x="128" y="236"/>
                  </a:cubicBezTo>
                  <a:cubicBezTo>
                    <a:pt x="128" y="180"/>
                    <a:pt x="167" y="133"/>
                    <a:pt x="218" y="120"/>
                  </a:cubicBezTo>
                  <a:cubicBezTo>
                    <a:pt x="225" y="112"/>
                    <a:pt x="232" y="104"/>
                    <a:pt x="239" y="96"/>
                  </a:cubicBezTo>
                  <a:cubicBezTo>
                    <a:pt x="246" y="88"/>
                    <a:pt x="252" y="80"/>
                    <a:pt x="257" y="74"/>
                  </a:cubicBezTo>
                  <a:cubicBezTo>
                    <a:pt x="262" y="69"/>
                    <a:pt x="265" y="65"/>
                    <a:pt x="267" y="63"/>
                  </a:cubicBezTo>
                  <a:cubicBezTo>
                    <a:pt x="265" y="61"/>
                    <a:pt x="262" y="57"/>
                    <a:pt x="257" y="51"/>
                  </a:cubicBezTo>
                  <a:close/>
                </a:path>
              </a:pathLst>
            </a:custGeom>
            <a:solidFill>
              <a:schemeClr val="bg1">
                <a:lumMod val="65000"/>
              </a:schemeClr>
            </a:solidFill>
            <a:ln w="19050">
              <a:solidFill>
                <a:srgbClr val="FFFFFF"/>
              </a:solidFill>
              <a:round/>
              <a:headEnd/>
              <a:tailEnd/>
            </a:ln>
          </p:spPr>
          <p:txBody>
            <a:bodyPr lIns="82287" tIns="41143" rIns="82287" bIns="41143"/>
            <a:lstStyle/>
            <a:p>
              <a:endParaRPr lang="en-US" dirty="0"/>
            </a:p>
          </p:txBody>
        </p:sp>
        <p:sp>
          <p:nvSpPr>
            <p:cNvPr id="19" name="Freeform 18">
              <a:extLst>
                <a:ext uri="{FF2B5EF4-FFF2-40B4-BE49-F238E27FC236}">
                  <a16:creationId xmlns:a16="http://schemas.microsoft.com/office/drawing/2014/main" id="{BB04A1A1-3326-411B-896C-1E030E5C6351}"/>
                </a:ext>
              </a:extLst>
            </p:cNvPr>
            <p:cNvSpPr>
              <a:spLocks/>
            </p:cNvSpPr>
            <p:nvPr/>
          </p:nvSpPr>
          <p:spPr bwMode="gray">
            <a:xfrm>
              <a:off x="10301263" y="1162548"/>
              <a:ext cx="1504320" cy="734280"/>
            </a:xfrm>
            <a:custGeom>
              <a:avLst/>
              <a:gdLst>
                <a:gd name="T0" fmla="*/ 2147483647 w 398"/>
                <a:gd name="T1" fmla="*/ 2147483647 h 212"/>
                <a:gd name="T2" fmla="*/ 2147483647 w 398"/>
                <a:gd name="T3" fmla="*/ 2147483647 h 212"/>
                <a:gd name="T4" fmla="*/ 2147483647 w 398"/>
                <a:gd name="T5" fmla="*/ 2147483647 h 212"/>
                <a:gd name="T6" fmla="*/ 2147483647 w 398"/>
                <a:gd name="T7" fmla="*/ 2147483647 h 212"/>
                <a:gd name="T8" fmla="*/ 2147483647 w 398"/>
                <a:gd name="T9" fmla="*/ 0 h 212"/>
                <a:gd name="T10" fmla="*/ 2147483647 w 398"/>
                <a:gd name="T11" fmla="*/ 2147483647 h 212"/>
                <a:gd name="T12" fmla="*/ 2147483647 w 398"/>
                <a:gd name="T13" fmla="*/ 2147483647 h 212"/>
                <a:gd name="T14" fmla="*/ 2147483647 w 398"/>
                <a:gd name="T15" fmla="*/ 2147483647 h 212"/>
                <a:gd name="T16" fmla="*/ 2147483647 w 398"/>
                <a:gd name="T17" fmla="*/ 2147483647 h 212"/>
                <a:gd name="T18" fmla="*/ 2147483647 w 398"/>
                <a:gd name="T19" fmla="*/ 2147483647 h 212"/>
                <a:gd name="T20" fmla="*/ 2147483647 w 398"/>
                <a:gd name="T21" fmla="*/ 2147483647 h 212"/>
                <a:gd name="T22" fmla="*/ 2147483647 w 398"/>
                <a:gd name="T23" fmla="*/ 2147483647 h 212"/>
                <a:gd name="T24" fmla="*/ 2147483647 w 398"/>
                <a:gd name="T25" fmla="*/ 2147483647 h 212"/>
                <a:gd name="T26" fmla="*/ 0 w 398"/>
                <a:gd name="T27" fmla="*/ 2147483647 h 212"/>
                <a:gd name="T28" fmla="*/ 2147483647 w 398"/>
                <a:gd name="T29" fmla="*/ 2147483647 h 212"/>
                <a:gd name="T30" fmla="*/ 2147483647 w 398"/>
                <a:gd name="T31" fmla="*/ 2147483647 h 212"/>
                <a:gd name="T32" fmla="*/ 2147483647 w 398"/>
                <a:gd name="T33" fmla="*/ 2147483647 h 212"/>
                <a:gd name="T34" fmla="*/ 2147483647 w 398"/>
                <a:gd name="T35" fmla="*/ 2147483647 h 212"/>
                <a:gd name="T36" fmla="*/ 2147483647 w 398"/>
                <a:gd name="T37" fmla="*/ 2147483647 h 212"/>
                <a:gd name="T38" fmla="*/ 2147483647 w 398"/>
                <a:gd name="T39" fmla="*/ 2147483647 h 2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98" h="212">
                  <a:moveTo>
                    <a:pt x="395" y="52"/>
                  </a:moveTo>
                  <a:cubicBezTo>
                    <a:pt x="367" y="57"/>
                    <a:pt x="367" y="57"/>
                    <a:pt x="367" y="57"/>
                  </a:cubicBezTo>
                  <a:cubicBezTo>
                    <a:pt x="315" y="66"/>
                    <a:pt x="315" y="66"/>
                    <a:pt x="315" y="66"/>
                  </a:cubicBezTo>
                  <a:cubicBezTo>
                    <a:pt x="298" y="17"/>
                    <a:pt x="298" y="17"/>
                    <a:pt x="298" y="17"/>
                  </a:cubicBezTo>
                  <a:cubicBezTo>
                    <a:pt x="292" y="0"/>
                    <a:pt x="292" y="0"/>
                    <a:pt x="292" y="0"/>
                  </a:cubicBezTo>
                  <a:cubicBezTo>
                    <a:pt x="290" y="3"/>
                    <a:pt x="288" y="7"/>
                    <a:pt x="285" y="10"/>
                  </a:cubicBezTo>
                  <a:cubicBezTo>
                    <a:pt x="264" y="41"/>
                    <a:pt x="228" y="62"/>
                    <a:pt x="187" y="62"/>
                  </a:cubicBezTo>
                  <a:cubicBezTo>
                    <a:pt x="153" y="62"/>
                    <a:pt x="123" y="48"/>
                    <a:pt x="101" y="26"/>
                  </a:cubicBezTo>
                  <a:cubicBezTo>
                    <a:pt x="92" y="24"/>
                    <a:pt x="81" y="22"/>
                    <a:pt x="71" y="20"/>
                  </a:cubicBezTo>
                  <a:cubicBezTo>
                    <a:pt x="60" y="18"/>
                    <a:pt x="51" y="17"/>
                    <a:pt x="43" y="15"/>
                  </a:cubicBezTo>
                  <a:cubicBezTo>
                    <a:pt x="36" y="14"/>
                    <a:pt x="31" y="13"/>
                    <a:pt x="28" y="12"/>
                  </a:cubicBezTo>
                  <a:cubicBezTo>
                    <a:pt x="27" y="15"/>
                    <a:pt x="25" y="20"/>
                    <a:pt x="23" y="27"/>
                  </a:cubicBezTo>
                  <a:cubicBezTo>
                    <a:pt x="20" y="34"/>
                    <a:pt x="17" y="43"/>
                    <a:pt x="13" y="53"/>
                  </a:cubicBezTo>
                  <a:cubicBezTo>
                    <a:pt x="9" y="66"/>
                    <a:pt x="4" y="79"/>
                    <a:pt x="0" y="90"/>
                  </a:cubicBezTo>
                  <a:cubicBezTo>
                    <a:pt x="18" y="113"/>
                    <a:pt x="41" y="133"/>
                    <a:pt x="68" y="148"/>
                  </a:cubicBezTo>
                  <a:cubicBezTo>
                    <a:pt x="179" y="212"/>
                    <a:pt x="320" y="177"/>
                    <a:pt x="388" y="69"/>
                  </a:cubicBezTo>
                  <a:cubicBezTo>
                    <a:pt x="390" y="67"/>
                    <a:pt x="391" y="64"/>
                    <a:pt x="393" y="61"/>
                  </a:cubicBezTo>
                  <a:cubicBezTo>
                    <a:pt x="394" y="59"/>
                    <a:pt x="396" y="56"/>
                    <a:pt x="397" y="53"/>
                  </a:cubicBezTo>
                  <a:cubicBezTo>
                    <a:pt x="398" y="52"/>
                    <a:pt x="398" y="52"/>
                    <a:pt x="398" y="51"/>
                  </a:cubicBezTo>
                  <a:lnTo>
                    <a:pt x="395" y="52"/>
                  </a:lnTo>
                  <a:close/>
                </a:path>
              </a:pathLst>
            </a:custGeom>
            <a:solidFill>
              <a:schemeClr val="accent6">
                <a:lumMod val="50000"/>
              </a:schemeClr>
            </a:solidFill>
            <a:ln w="19050">
              <a:solidFill>
                <a:srgbClr val="FFFFFF"/>
              </a:solidFill>
              <a:round/>
              <a:headEnd/>
              <a:tailEnd/>
            </a:ln>
          </p:spPr>
          <p:txBody>
            <a:bodyPr lIns="82287" tIns="41143" rIns="82287" bIns="41143"/>
            <a:lstStyle/>
            <a:p>
              <a:endParaRPr lang="en-US" dirty="0"/>
            </a:p>
          </p:txBody>
        </p:sp>
        <p:sp>
          <p:nvSpPr>
            <p:cNvPr id="20" name="WordArt 24">
              <a:extLst>
                <a:ext uri="{FF2B5EF4-FFF2-40B4-BE49-F238E27FC236}">
                  <a16:creationId xmlns:a16="http://schemas.microsoft.com/office/drawing/2014/main" id="{DB4BFFC0-143F-41A9-9FD9-1166CD22BEE9}"/>
                </a:ext>
              </a:extLst>
            </p:cNvPr>
            <p:cNvSpPr>
              <a:spLocks noChangeArrowheads="1" noChangeShapeType="1" noTextEdit="1"/>
            </p:cNvSpPr>
            <p:nvPr/>
          </p:nvSpPr>
          <p:spPr bwMode="gray">
            <a:xfrm rot="3704469">
              <a:off x="10394272" y="255192"/>
              <a:ext cx="1136519" cy="148558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FÆLLESSKAB</a:t>
              </a:r>
            </a:p>
          </p:txBody>
        </p:sp>
        <p:sp>
          <p:nvSpPr>
            <p:cNvPr id="21" name="WordArt 24">
              <a:extLst>
                <a:ext uri="{FF2B5EF4-FFF2-40B4-BE49-F238E27FC236}">
                  <a16:creationId xmlns:a16="http://schemas.microsoft.com/office/drawing/2014/main" id="{AB8A1F67-DFB5-460F-AC2D-EDE377895286}"/>
                </a:ext>
              </a:extLst>
            </p:cNvPr>
            <p:cNvSpPr>
              <a:spLocks noChangeArrowheads="1" noChangeShapeType="1" noTextEdit="1"/>
            </p:cNvSpPr>
            <p:nvPr/>
          </p:nvSpPr>
          <p:spPr bwMode="gray">
            <a:xfrm rot="12676950">
              <a:off x="10486224" y="233894"/>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VÆKST          </a:t>
              </a:r>
            </a:p>
          </p:txBody>
        </p:sp>
        <p:sp>
          <p:nvSpPr>
            <p:cNvPr id="22" name="WordArt 24">
              <a:extLst>
                <a:ext uri="{FF2B5EF4-FFF2-40B4-BE49-F238E27FC236}">
                  <a16:creationId xmlns:a16="http://schemas.microsoft.com/office/drawing/2014/main" id="{CA81F58B-A9DB-4B2A-9B58-9B81647E174A}"/>
                </a:ext>
              </a:extLst>
            </p:cNvPr>
            <p:cNvSpPr>
              <a:spLocks noChangeArrowheads="1" noChangeShapeType="1" noTextEdit="1"/>
            </p:cNvSpPr>
            <p:nvPr/>
          </p:nvSpPr>
          <p:spPr bwMode="gray">
            <a:xfrm rot="19047587">
              <a:off x="10423086" y="364237"/>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TJENESTE     </a:t>
              </a:r>
            </a:p>
          </p:txBody>
        </p:sp>
      </p:grpSp>
      <p:sp>
        <p:nvSpPr>
          <p:cNvPr id="26" name="Text Placeholder 25">
            <a:extLst>
              <a:ext uri="{FF2B5EF4-FFF2-40B4-BE49-F238E27FC236}">
                <a16:creationId xmlns:a16="http://schemas.microsoft.com/office/drawing/2014/main" id="{76809944-5025-42DA-9C57-510D463F97FB}"/>
              </a:ext>
            </a:extLst>
          </p:cNvPr>
          <p:cNvSpPr>
            <a:spLocks noGrp="1"/>
          </p:cNvSpPr>
          <p:nvPr>
            <p:ph type="body" sz="quarter" idx="13" hasCustomPrompt="1"/>
          </p:nvPr>
        </p:nvSpPr>
        <p:spPr>
          <a:xfrm>
            <a:off x="2275703" y="966681"/>
            <a:ext cx="4791301" cy="901370"/>
          </a:xfrm>
        </p:spPr>
        <p:txBody>
          <a:bodyPr>
            <a:noAutofit/>
          </a:bodyPr>
          <a:lstStyle>
            <a:lvl1pPr>
              <a:defRPr sz="1200"/>
            </a:lvl1pPr>
            <a:lvl2pPr>
              <a:defRPr sz="11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bibelvers</a:t>
            </a:r>
            <a:endParaRPr lang="en-US" dirty="0"/>
          </a:p>
          <a:p>
            <a:pPr lvl="1"/>
            <a:r>
              <a:rPr lang="en-US" dirty="0"/>
              <a:t>Second level</a:t>
            </a:r>
          </a:p>
        </p:txBody>
      </p:sp>
      <p:sp>
        <p:nvSpPr>
          <p:cNvPr id="27" name="TextBox 26">
            <a:extLst>
              <a:ext uri="{FF2B5EF4-FFF2-40B4-BE49-F238E27FC236}">
                <a16:creationId xmlns:a16="http://schemas.microsoft.com/office/drawing/2014/main" id="{8A7EBD15-3710-4757-8C7C-4E8D2DAB9C03}"/>
              </a:ext>
            </a:extLst>
          </p:cNvPr>
          <p:cNvSpPr txBox="1"/>
          <p:nvPr userDrawn="1"/>
        </p:nvSpPr>
        <p:spPr>
          <a:xfrm>
            <a:off x="1114229" y="940554"/>
            <a:ext cx="1081213" cy="369332"/>
          </a:xfrm>
          <a:prstGeom prst="rect">
            <a:avLst/>
          </a:prstGeom>
          <a:noFill/>
        </p:spPr>
        <p:txBody>
          <a:bodyPr wrap="square" rtlCol="0">
            <a:spAutoFit/>
          </a:bodyPr>
          <a:lstStyle/>
          <a:p>
            <a:r>
              <a:rPr lang="da-DK" dirty="0"/>
              <a:t>BIBELEN</a:t>
            </a:r>
          </a:p>
        </p:txBody>
      </p:sp>
      <p:sp>
        <p:nvSpPr>
          <p:cNvPr id="28" name="TextBox 27">
            <a:extLst>
              <a:ext uri="{FF2B5EF4-FFF2-40B4-BE49-F238E27FC236}">
                <a16:creationId xmlns:a16="http://schemas.microsoft.com/office/drawing/2014/main" id="{FA676990-17C5-4C35-A28A-5D4506BCA71C}"/>
              </a:ext>
            </a:extLst>
          </p:cNvPr>
          <p:cNvSpPr txBox="1"/>
          <p:nvPr userDrawn="1"/>
        </p:nvSpPr>
        <p:spPr>
          <a:xfrm>
            <a:off x="927464" y="2111854"/>
            <a:ext cx="1276688" cy="369332"/>
          </a:xfrm>
          <a:prstGeom prst="rect">
            <a:avLst/>
          </a:prstGeom>
          <a:noFill/>
        </p:spPr>
        <p:txBody>
          <a:bodyPr wrap="square" rtlCol="0">
            <a:spAutoFit/>
          </a:bodyPr>
          <a:lstStyle/>
          <a:p>
            <a:r>
              <a:rPr lang="da-DK" dirty="0"/>
              <a:t>SYNOPSIS</a:t>
            </a:r>
          </a:p>
        </p:txBody>
      </p:sp>
      <p:sp>
        <p:nvSpPr>
          <p:cNvPr id="29" name="TextBox 28">
            <a:extLst>
              <a:ext uri="{FF2B5EF4-FFF2-40B4-BE49-F238E27FC236}">
                <a16:creationId xmlns:a16="http://schemas.microsoft.com/office/drawing/2014/main" id="{4910D69F-62B4-4FBF-A373-8817F41DC170}"/>
              </a:ext>
            </a:extLst>
          </p:cNvPr>
          <p:cNvSpPr txBox="1"/>
          <p:nvPr userDrawn="1"/>
        </p:nvSpPr>
        <p:spPr>
          <a:xfrm>
            <a:off x="104504" y="284693"/>
            <a:ext cx="1380029" cy="400110"/>
          </a:xfrm>
          <a:prstGeom prst="rect">
            <a:avLst/>
          </a:prstGeom>
          <a:noFill/>
        </p:spPr>
        <p:txBody>
          <a:bodyPr wrap="square" rtlCol="0">
            <a:spAutoFit/>
          </a:bodyPr>
          <a:lstStyle/>
          <a:p>
            <a:r>
              <a:rPr lang="da-DK" sz="2000" b="1" dirty="0">
                <a:solidFill>
                  <a:schemeClr val="bg1"/>
                </a:solidFill>
              </a:rPr>
              <a:t>NETVÆRK</a:t>
            </a:r>
          </a:p>
        </p:txBody>
      </p:sp>
      <p:sp>
        <p:nvSpPr>
          <p:cNvPr id="30" name="Text Placeholder 25">
            <a:extLst>
              <a:ext uri="{FF2B5EF4-FFF2-40B4-BE49-F238E27FC236}">
                <a16:creationId xmlns:a16="http://schemas.microsoft.com/office/drawing/2014/main" id="{105AF334-8E54-4378-B1F2-54A01738B252}"/>
              </a:ext>
            </a:extLst>
          </p:cNvPr>
          <p:cNvSpPr>
            <a:spLocks noGrp="1"/>
          </p:cNvSpPr>
          <p:nvPr>
            <p:ph type="body" sz="quarter" idx="14" hasCustomPrompt="1"/>
          </p:nvPr>
        </p:nvSpPr>
        <p:spPr>
          <a:xfrm>
            <a:off x="2275702" y="5203218"/>
            <a:ext cx="4791301" cy="1180421"/>
          </a:xfrm>
        </p:spPr>
        <p:txBody>
          <a:bodyPr>
            <a:noAutofit/>
          </a:bodyPr>
          <a:lstStyle>
            <a:lvl1pPr>
              <a:defRPr sz="1200"/>
            </a:lvl1pPr>
            <a:lvl2pPr>
              <a:defRPr sz="1100"/>
            </a:lvl2pPr>
            <a:lvl3pPr>
              <a:defRPr sz="1100"/>
            </a:lvl3pPr>
            <a:lvl4pPr>
              <a:defRPr sz="1050"/>
            </a:lvl4pPr>
            <a:lvl5pPr>
              <a:defRPr sz="1050"/>
            </a:lvl5pPr>
          </a:lstStyle>
          <a:p>
            <a:pPr lvl="0"/>
            <a:r>
              <a:rPr lang="en-US" dirty="0" err="1"/>
              <a:t>Klik</a:t>
            </a:r>
            <a:r>
              <a:rPr lang="en-US" dirty="0"/>
              <a:t> for at </a:t>
            </a:r>
            <a:r>
              <a:rPr lang="en-US" dirty="0" err="1"/>
              <a:t>indsætte</a:t>
            </a:r>
            <a:r>
              <a:rPr lang="en-US" dirty="0"/>
              <a:t> </a:t>
            </a:r>
            <a:r>
              <a:rPr lang="en-US" dirty="0" err="1"/>
              <a:t>konklusion</a:t>
            </a:r>
            <a:endParaRPr lang="en-US" dirty="0"/>
          </a:p>
        </p:txBody>
      </p:sp>
      <p:sp>
        <p:nvSpPr>
          <p:cNvPr id="31" name="TextBox 30">
            <a:extLst>
              <a:ext uri="{FF2B5EF4-FFF2-40B4-BE49-F238E27FC236}">
                <a16:creationId xmlns:a16="http://schemas.microsoft.com/office/drawing/2014/main" id="{4F4696E6-14D8-40D7-8BCD-63944E57845D}"/>
              </a:ext>
            </a:extLst>
          </p:cNvPr>
          <p:cNvSpPr txBox="1"/>
          <p:nvPr userDrawn="1"/>
        </p:nvSpPr>
        <p:spPr>
          <a:xfrm>
            <a:off x="561703" y="5190552"/>
            <a:ext cx="1712264" cy="369332"/>
          </a:xfrm>
          <a:prstGeom prst="rect">
            <a:avLst/>
          </a:prstGeom>
          <a:noFill/>
        </p:spPr>
        <p:txBody>
          <a:bodyPr wrap="square" rtlCol="0">
            <a:spAutoFit/>
          </a:bodyPr>
          <a:lstStyle/>
          <a:p>
            <a:r>
              <a:rPr lang="da-DK" dirty="0"/>
              <a:t>KONKLUSION</a:t>
            </a:r>
          </a:p>
        </p:txBody>
      </p:sp>
      <p:sp>
        <p:nvSpPr>
          <p:cNvPr id="33" name="Text Placeholder 25">
            <a:extLst>
              <a:ext uri="{FF2B5EF4-FFF2-40B4-BE49-F238E27FC236}">
                <a16:creationId xmlns:a16="http://schemas.microsoft.com/office/drawing/2014/main" id="{9DD379DD-8B52-4D3C-8DA8-30FF67B67868}"/>
              </a:ext>
            </a:extLst>
          </p:cNvPr>
          <p:cNvSpPr>
            <a:spLocks noGrp="1"/>
          </p:cNvSpPr>
          <p:nvPr>
            <p:ph type="body" sz="quarter" idx="15" hasCustomPrompt="1"/>
          </p:nvPr>
        </p:nvSpPr>
        <p:spPr>
          <a:xfrm>
            <a:off x="7236825" y="2122991"/>
            <a:ext cx="4768651" cy="1596211"/>
          </a:xfrm>
        </p:spPr>
        <p:txBody>
          <a:bodyPr>
            <a:noAutofit/>
          </a:bodyPr>
          <a:lstStyle>
            <a:lvl1pPr marL="342900" marR="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sz="1200"/>
            </a:lvl1pPr>
            <a:lvl2pPr>
              <a:defRPr sz="1100"/>
            </a:lvl2pPr>
            <a:lvl3pPr>
              <a:defRPr sz="1100"/>
            </a:lvl3pPr>
            <a:lvl4pPr>
              <a:defRPr sz="1200"/>
            </a:lvl4pPr>
            <a:lvl5pPr>
              <a:defRPr sz="1200"/>
            </a:lvl5pPr>
          </a:lstStyle>
          <a:p>
            <a:pPr marL="342900" marR="0" lvl="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a:pPr>
            <a:r>
              <a:rPr lang="en-US" dirty="0" err="1"/>
              <a:t>Klik</a:t>
            </a:r>
            <a:r>
              <a:rPr lang="en-US" dirty="0"/>
              <a:t> for at </a:t>
            </a:r>
            <a:r>
              <a:rPr lang="en-US" dirty="0" err="1"/>
              <a:t>indsætte</a:t>
            </a:r>
            <a:r>
              <a:rPr lang="en-US" dirty="0"/>
              <a:t> 3-5 </a:t>
            </a:r>
            <a:r>
              <a:rPr lang="en-US" dirty="0" err="1"/>
              <a:t>spørgsmål</a:t>
            </a:r>
            <a:r>
              <a:rPr lang="en-US" dirty="0"/>
              <a:t> </a:t>
            </a:r>
            <a:r>
              <a:rPr lang="en-US" dirty="0" err="1"/>
              <a:t>til</a:t>
            </a:r>
            <a:r>
              <a:rPr lang="en-US" dirty="0"/>
              <a:t> </a:t>
            </a:r>
            <a:r>
              <a:rPr lang="da-DK" sz="1400" dirty="0">
                <a:solidFill>
                  <a:schemeClr val="accent3">
                    <a:lumMod val="50000"/>
                  </a:schemeClr>
                </a:solidFill>
              </a:rPr>
              <a:t>prædikenen (fokus på hvordan emnet er relevant til folks liv) </a:t>
            </a:r>
          </a:p>
        </p:txBody>
      </p:sp>
      <p:sp>
        <p:nvSpPr>
          <p:cNvPr id="34" name="TextBox 33">
            <a:extLst>
              <a:ext uri="{FF2B5EF4-FFF2-40B4-BE49-F238E27FC236}">
                <a16:creationId xmlns:a16="http://schemas.microsoft.com/office/drawing/2014/main" id="{BA657FF5-98BF-4287-B350-A09B4B1464E6}"/>
              </a:ext>
            </a:extLst>
          </p:cNvPr>
          <p:cNvSpPr txBox="1"/>
          <p:nvPr userDrawn="1"/>
        </p:nvSpPr>
        <p:spPr>
          <a:xfrm>
            <a:off x="7179868" y="1723345"/>
            <a:ext cx="1807377" cy="369332"/>
          </a:xfrm>
          <a:prstGeom prst="rect">
            <a:avLst/>
          </a:prstGeom>
          <a:noFill/>
        </p:spPr>
        <p:txBody>
          <a:bodyPr wrap="square" rtlCol="0">
            <a:spAutoFit/>
          </a:bodyPr>
          <a:lstStyle/>
          <a:p>
            <a:r>
              <a:rPr lang="da-DK" dirty="0"/>
              <a:t>DISKUSSION</a:t>
            </a:r>
          </a:p>
        </p:txBody>
      </p:sp>
      <p:sp>
        <p:nvSpPr>
          <p:cNvPr id="35" name="Text Placeholder 25">
            <a:extLst>
              <a:ext uri="{FF2B5EF4-FFF2-40B4-BE49-F238E27FC236}">
                <a16:creationId xmlns:a16="http://schemas.microsoft.com/office/drawing/2014/main" id="{5D2D096C-EA8D-4ADC-ADDF-D6B0AA90BB65}"/>
              </a:ext>
            </a:extLst>
          </p:cNvPr>
          <p:cNvSpPr>
            <a:spLocks noGrp="1"/>
          </p:cNvSpPr>
          <p:nvPr>
            <p:ph type="body" sz="quarter" idx="16" hasCustomPrompt="1"/>
          </p:nvPr>
        </p:nvSpPr>
        <p:spPr>
          <a:xfrm>
            <a:off x="7240301" y="5316547"/>
            <a:ext cx="4791301" cy="1074284"/>
          </a:xfrm>
        </p:spPr>
        <p:txBody>
          <a:bodyPr>
            <a:noAutofit/>
          </a:bodyPr>
          <a:lstStyle>
            <a:lvl1pPr>
              <a:defRPr sz="1200"/>
            </a:lvl1pPr>
            <a:lvl2pPr>
              <a:defRPr sz="11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bønneemner</a:t>
            </a:r>
            <a:r>
              <a:rPr lang="en-US" dirty="0"/>
              <a:t> </a:t>
            </a:r>
            <a:r>
              <a:rPr lang="en-US" dirty="0" err="1"/>
              <a:t>og</a:t>
            </a:r>
            <a:r>
              <a:rPr lang="en-US" dirty="0"/>
              <a:t> </a:t>
            </a:r>
            <a:r>
              <a:rPr lang="en-US" dirty="0" err="1"/>
              <a:t>generelle</a:t>
            </a:r>
            <a:r>
              <a:rPr lang="en-US" dirty="0"/>
              <a:t> </a:t>
            </a:r>
            <a:r>
              <a:rPr lang="en-US" dirty="0" err="1"/>
              <a:t>informationer</a:t>
            </a:r>
            <a:endParaRPr lang="en-US" dirty="0"/>
          </a:p>
        </p:txBody>
      </p:sp>
      <p:sp>
        <p:nvSpPr>
          <p:cNvPr id="36" name="TextBox 35">
            <a:extLst>
              <a:ext uri="{FF2B5EF4-FFF2-40B4-BE49-F238E27FC236}">
                <a16:creationId xmlns:a16="http://schemas.microsoft.com/office/drawing/2014/main" id="{6D8799E4-234A-419C-A00C-FBB2E0E31666}"/>
              </a:ext>
            </a:extLst>
          </p:cNvPr>
          <p:cNvSpPr txBox="1"/>
          <p:nvPr userDrawn="1"/>
        </p:nvSpPr>
        <p:spPr>
          <a:xfrm>
            <a:off x="7174986" y="4944095"/>
            <a:ext cx="4768651" cy="369332"/>
          </a:xfrm>
          <a:prstGeom prst="rect">
            <a:avLst/>
          </a:prstGeom>
          <a:noFill/>
        </p:spPr>
        <p:txBody>
          <a:bodyPr wrap="square" rtlCol="0">
            <a:spAutoFit/>
          </a:bodyPr>
          <a:lstStyle/>
          <a:p>
            <a:r>
              <a:rPr lang="da-DK" dirty="0"/>
              <a:t>BØN &amp; PRAKTISKE INFORMATIONER</a:t>
            </a:r>
          </a:p>
        </p:txBody>
      </p:sp>
      <p:sp>
        <p:nvSpPr>
          <p:cNvPr id="37" name="Rectangle 36">
            <a:extLst>
              <a:ext uri="{FF2B5EF4-FFF2-40B4-BE49-F238E27FC236}">
                <a16:creationId xmlns:a16="http://schemas.microsoft.com/office/drawing/2014/main" id="{55541198-DC5D-4E2E-839E-4AC769E6A32B}"/>
              </a:ext>
            </a:extLst>
          </p:cNvPr>
          <p:cNvSpPr/>
          <p:nvPr userDrawn="1"/>
        </p:nvSpPr>
        <p:spPr>
          <a:xfrm>
            <a:off x="2273965" y="940555"/>
            <a:ext cx="4791301" cy="927496"/>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8" name="Rectangle 37">
            <a:extLst>
              <a:ext uri="{FF2B5EF4-FFF2-40B4-BE49-F238E27FC236}">
                <a16:creationId xmlns:a16="http://schemas.microsoft.com/office/drawing/2014/main" id="{3F3262FC-B2A2-4BA4-9983-F5C36EFFDBAE}"/>
              </a:ext>
            </a:extLst>
          </p:cNvPr>
          <p:cNvSpPr/>
          <p:nvPr userDrawn="1"/>
        </p:nvSpPr>
        <p:spPr>
          <a:xfrm>
            <a:off x="2273966" y="2109382"/>
            <a:ext cx="4791301" cy="2757969"/>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9" name="Rectangle 38">
            <a:extLst>
              <a:ext uri="{FF2B5EF4-FFF2-40B4-BE49-F238E27FC236}">
                <a16:creationId xmlns:a16="http://schemas.microsoft.com/office/drawing/2014/main" id="{C527F07C-D619-4C7F-B8C2-E1B1CB33A36A}"/>
              </a:ext>
            </a:extLst>
          </p:cNvPr>
          <p:cNvSpPr/>
          <p:nvPr userDrawn="1"/>
        </p:nvSpPr>
        <p:spPr>
          <a:xfrm>
            <a:off x="2273965" y="5203220"/>
            <a:ext cx="4791301" cy="1180420"/>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1" name="Rectangle 40">
            <a:extLst>
              <a:ext uri="{FF2B5EF4-FFF2-40B4-BE49-F238E27FC236}">
                <a16:creationId xmlns:a16="http://schemas.microsoft.com/office/drawing/2014/main" id="{5AD13DAA-787A-4865-A532-7D3746FF3CB9}"/>
              </a:ext>
            </a:extLst>
          </p:cNvPr>
          <p:cNvSpPr/>
          <p:nvPr userDrawn="1"/>
        </p:nvSpPr>
        <p:spPr>
          <a:xfrm>
            <a:off x="7238563" y="2111854"/>
            <a:ext cx="4791301" cy="1607348"/>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2" name="Rectangle 41">
            <a:extLst>
              <a:ext uri="{FF2B5EF4-FFF2-40B4-BE49-F238E27FC236}">
                <a16:creationId xmlns:a16="http://schemas.microsoft.com/office/drawing/2014/main" id="{5A7025EA-B503-4E42-B485-2A9AB2294127}"/>
              </a:ext>
            </a:extLst>
          </p:cNvPr>
          <p:cNvSpPr/>
          <p:nvPr userDrawn="1"/>
        </p:nvSpPr>
        <p:spPr>
          <a:xfrm>
            <a:off x="7264689" y="5303484"/>
            <a:ext cx="4791301" cy="107018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4" name="TextBox 43">
            <a:extLst>
              <a:ext uri="{FF2B5EF4-FFF2-40B4-BE49-F238E27FC236}">
                <a16:creationId xmlns:a16="http://schemas.microsoft.com/office/drawing/2014/main" id="{C6AE6A2E-31E7-4916-BAC2-81B889682577}"/>
              </a:ext>
            </a:extLst>
          </p:cNvPr>
          <p:cNvSpPr txBox="1"/>
          <p:nvPr userDrawn="1"/>
        </p:nvSpPr>
        <p:spPr>
          <a:xfrm>
            <a:off x="2273965" y="6570618"/>
            <a:ext cx="9729773" cy="261610"/>
          </a:xfrm>
          <a:prstGeom prst="rect">
            <a:avLst/>
          </a:prstGeom>
          <a:noFill/>
        </p:spPr>
        <p:txBody>
          <a:bodyPr wrap="square" rtlCol="0">
            <a:spAutoFit/>
          </a:bodyPr>
          <a:lstStyle/>
          <a:p>
            <a:r>
              <a:rPr lang="da-DK" sz="1050" i="1" dirty="0"/>
              <a:t>HØJNÆSKIRKEN – HØJNÆSVEJ 60 – RØDOVRE – WWW.KRISTENTF.DK </a:t>
            </a:r>
          </a:p>
        </p:txBody>
      </p:sp>
      <p:sp>
        <p:nvSpPr>
          <p:cNvPr id="40" name="Rectangle 39">
            <a:extLst>
              <a:ext uri="{FF2B5EF4-FFF2-40B4-BE49-F238E27FC236}">
                <a16:creationId xmlns:a16="http://schemas.microsoft.com/office/drawing/2014/main" id="{97E87AFB-CD68-4C6C-8B64-253663851DF5}"/>
              </a:ext>
            </a:extLst>
          </p:cNvPr>
          <p:cNvSpPr/>
          <p:nvPr userDrawn="1"/>
        </p:nvSpPr>
        <p:spPr>
          <a:xfrm>
            <a:off x="7225499" y="4217455"/>
            <a:ext cx="4791301" cy="64989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5" name="TextBox 44">
            <a:extLst>
              <a:ext uri="{FF2B5EF4-FFF2-40B4-BE49-F238E27FC236}">
                <a16:creationId xmlns:a16="http://schemas.microsoft.com/office/drawing/2014/main" id="{BAA114A7-41C8-47D2-80AC-68EEFBF85BD1}"/>
              </a:ext>
            </a:extLst>
          </p:cNvPr>
          <p:cNvSpPr txBox="1"/>
          <p:nvPr userDrawn="1"/>
        </p:nvSpPr>
        <p:spPr>
          <a:xfrm>
            <a:off x="7188575" y="3822116"/>
            <a:ext cx="3418465" cy="369332"/>
          </a:xfrm>
          <a:prstGeom prst="rect">
            <a:avLst/>
          </a:prstGeom>
          <a:noFill/>
        </p:spPr>
        <p:txBody>
          <a:bodyPr wrap="square" rtlCol="0">
            <a:spAutoFit/>
          </a:bodyPr>
          <a:lstStyle/>
          <a:p>
            <a:r>
              <a:rPr lang="da-DK" dirty="0"/>
              <a:t>UGENS UDFORDRING</a:t>
            </a:r>
          </a:p>
        </p:txBody>
      </p:sp>
      <p:sp>
        <p:nvSpPr>
          <p:cNvPr id="3" name="Text Placeholder 2">
            <a:extLst>
              <a:ext uri="{FF2B5EF4-FFF2-40B4-BE49-F238E27FC236}">
                <a16:creationId xmlns:a16="http://schemas.microsoft.com/office/drawing/2014/main" id="{C0D8DDA8-69A3-46B7-8662-DBB231095ABD}"/>
              </a:ext>
            </a:extLst>
          </p:cNvPr>
          <p:cNvSpPr>
            <a:spLocks noGrp="1"/>
          </p:cNvSpPr>
          <p:nvPr>
            <p:ph type="body" sz="quarter" idx="18" hasCustomPrompt="1"/>
          </p:nvPr>
        </p:nvSpPr>
        <p:spPr>
          <a:xfrm>
            <a:off x="7236825" y="4207754"/>
            <a:ext cx="4754563" cy="709612"/>
          </a:xfrm>
        </p:spPr>
        <p:txBody>
          <a:bodyPr>
            <a:normAutofit/>
          </a:bodyPr>
          <a:lstStyle>
            <a:lvl1pPr>
              <a:defRPr lang="en-US" sz="1200" kern="1200" dirty="0" smtClean="0">
                <a:solidFill>
                  <a:schemeClr val="accent3">
                    <a:lumMod val="50000"/>
                  </a:schemeClr>
                </a:solidFill>
                <a:latin typeface="+mn-lt"/>
                <a:ea typeface="+mn-ea"/>
                <a:cs typeface="+mn-cs"/>
              </a:defRPr>
            </a:lvl1pPr>
          </a:lstStyle>
          <a:p>
            <a:pPr lvl="0"/>
            <a:r>
              <a:rPr lang="en-US" dirty="0" err="1"/>
              <a:t>Klik</a:t>
            </a:r>
            <a:r>
              <a:rPr lang="en-US" dirty="0"/>
              <a:t> for at </a:t>
            </a:r>
            <a:r>
              <a:rPr lang="en-US" dirty="0" err="1"/>
              <a:t>indsætte</a:t>
            </a:r>
            <a:r>
              <a:rPr lang="en-US" dirty="0"/>
              <a:t> </a:t>
            </a:r>
            <a:r>
              <a:rPr lang="en-US" dirty="0" err="1"/>
              <a:t>ugens</a:t>
            </a:r>
            <a:r>
              <a:rPr lang="en-US" dirty="0"/>
              <a:t> </a:t>
            </a:r>
            <a:r>
              <a:rPr lang="en-US" dirty="0" err="1"/>
              <a:t>udfordring</a:t>
            </a:r>
            <a:endParaRPr lang="en-US"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4566"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2/17/25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4.xml"/><Relationship Id="rId1" Type="http://schemas.openxmlformats.org/officeDocument/2006/relationships/vmlDrawing" Target="../drawings/vmlDrawing2.vml"/><Relationship Id="rId5" Type="http://schemas.openxmlformats.org/officeDocument/2006/relationships/image" Target="../media/image1.emf"/><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4F2ABE1E-FC35-4A90-A92B-562F29CAEAF9}"/>
              </a:ext>
            </a:extLst>
          </p:cNvPr>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110" name="think-cell Slide" r:id="rId4" imgW="470" imgH="469" progId="TCLayout.ActiveDocument.1">
                  <p:embed/>
                </p:oleObj>
              </mc:Choice>
              <mc:Fallback>
                <p:oleObj name="think-cell Slide" r:id="rId4" imgW="470" imgH="469" progId="TCLayout.ActiveDocument.1">
                  <p:embed/>
                  <p:pic>
                    <p:nvPicPr>
                      <p:cNvPr id="8" name="Object 7" hidden="1">
                        <a:extLst>
                          <a:ext uri="{FF2B5EF4-FFF2-40B4-BE49-F238E27FC236}">
                            <a16:creationId xmlns:a16="http://schemas.microsoft.com/office/drawing/2014/main" id="{4F2ABE1E-FC35-4A90-A92B-562F29CAEAF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540F6E74-6A4D-431F-BA73-3535E3FD70B0}"/>
              </a:ext>
            </a:extLst>
          </p:cNvPr>
          <p:cNvSpPr>
            <a:spLocks noGrp="1"/>
          </p:cNvSpPr>
          <p:nvPr>
            <p:ph type="title"/>
          </p:nvPr>
        </p:nvSpPr>
        <p:spPr/>
        <p:txBody>
          <a:bodyPr/>
          <a:lstStyle/>
          <a:p>
            <a:r>
              <a:rPr lang="da-DK" dirty="0"/>
              <a:t>Når Gud åbenbarer sig</a:t>
            </a:r>
          </a:p>
        </p:txBody>
      </p:sp>
      <p:sp>
        <p:nvSpPr>
          <p:cNvPr id="3" name="Text Placeholder 2">
            <a:extLst>
              <a:ext uri="{FF2B5EF4-FFF2-40B4-BE49-F238E27FC236}">
                <a16:creationId xmlns:a16="http://schemas.microsoft.com/office/drawing/2014/main" id="{32DCC025-D59F-4502-BB8B-94022A6B8EEB}"/>
              </a:ext>
            </a:extLst>
          </p:cNvPr>
          <p:cNvSpPr>
            <a:spLocks noGrp="1"/>
          </p:cNvSpPr>
          <p:nvPr>
            <p:ph type="body" sz="half" idx="2"/>
          </p:nvPr>
        </p:nvSpPr>
        <p:spPr/>
        <p:txBody>
          <a:bodyPr>
            <a:normAutofit/>
          </a:bodyPr>
          <a:lstStyle/>
          <a:p>
            <a:r>
              <a:rPr lang="da-DK" altLang="da-DK" dirty="0">
                <a:latin typeface="Arial" panose="020B0604020202020204" pitchFamily="34" charset="0"/>
              </a:rPr>
              <a:t>Formål: At forstå hvordan Gud åbenbarer sig.</a:t>
            </a:r>
            <a:br>
              <a:rPr lang="da-DK" altLang="da-DK" dirty="0">
                <a:latin typeface="Arial" panose="020B0604020202020204" pitchFamily="34" charset="0"/>
              </a:rPr>
            </a:br>
            <a:r>
              <a:rPr lang="da-DK" altLang="da-DK" dirty="0">
                <a:latin typeface="Arial" panose="020B0604020202020204" pitchFamily="34" charset="0"/>
              </a:rPr>
              <a:t>Mål: </a:t>
            </a:r>
            <a:br>
              <a:rPr lang="da-DK" altLang="da-DK" dirty="0">
                <a:latin typeface="Arial" panose="020B0604020202020204" pitchFamily="34" charset="0"/>
              </a:rPr>
            </a:br>
            <a:r>
              <a:rPr lang="da-DK" altLang="da-DK" dirty="0">
                <a:latin typeface="Arial" panose="020B0604020202020204" pitchFamily="34" charset="0"/>
              </a:rPr>
              <a:t>- at understrege, at det er Gud, der tager initiativet, når han åbenbarer sig for os. Det er helt igennem hans barmhjertige nåde og ikke min fortjeneste, når jeg indleder et personligt forhold til Gud.</a:t>
            </a:r>
            <a:br>
              <a:rPr lang="da-DK" altLang="da-DK" dirty="0">
                <a:latin typeface="Arial" panose="020B0604020202020204" pitchFamily="34" charset="0"/>
              </a:rPr>
            </a:br>
            <a:r>
              <a:rPr lang="da-DK" altLang="da-DK" dirty="0">
                <a:latin typeface="Arial" panose="020B0604020202020204" pitchFamily="34" charset="0"/>
              </a:rPr>
              <a:t>- når Gud åbenbarer sig, sker der et ægte møde. Den opleves både objektivt og subjektivt og opleves igennem usynlig tro. Selvom troen kan virke svag, bliver den båret af Helligånden, og derved er den i Guds sikre hænder. ”</a:t>
            </a:r>
            <a:r>
              <a:rPr lang="da-DK" altLang="da-DK" i="1" dirty="0">
                <a:latin typeface="Arial" panose="020B0604020202020204" pitchFamily="34" charset="0"/>
              </a:rPr>
              <a:t>Han vil fuldføre den” </a:t>
            </a:r>
            <a:r>
              <a:rPr lang="da-DK" altLang="da-DK" dirty="0">
                <a:latin typeface="Arial" panose="020B0604020202020204" pitchFamily="34" charset="0"/>
              </a:rPr>
              <a:t>med dig</a:t>
            </a:r>
            <a:r>
              <a:rPr lang="da-DK" altLang="da-DK" i="1" dirty="0">
                <a:latin typeface="Arial" panose="020B0604020202020204" pitchFamily="34" charset="0"/>
              </a:rPr>
              <a:t> </a:t>
            </a:r>
            <a:r>
              <a:rPr lang="da-DK" altLang="da-DK" i="1" dirty="0" err="1">
                <a:latin typeface="Arial" panose="020B0604020202020204" pitchFamily="34" charset="0"/>
              </a:rPr>
              <a:t>Filipperbrevet</a:t>
            </a:r>
            <a:r>
              <a:rPr lang="da-DK" altLang="da-DK" i="1" dirty="0">
                <a:latin typeface="Arial" panose="020B0604020202020204" pitchFamily="34" charset="0"/>
              </a:rPr>
              <a:t> 1:6</a:t>
            </a:r>
            <a:br>
              <a:rPr lang="da-DK" altLang="da-DK" dirty="0">
                <a:latin typeface="Arial" panose="020B0604020202020204" pitchFamily="34" charset="0"/>
              </a:rPr>
            </a:br>
            <a:r>
              <a:rPr lang="da-DK" altLang="da-DK" dirty="0">
                <a:latin typeface="Arial" panose="020B0604020202020204" pitchFamily="34" charset="0"/>
              </a:rPr>
              <a:t>- at vise at den måde, jeg fortsat kan opleve Guds åbenbaringer og indgreb i mit liv, sker når jeg lader Helligånden fylde mig. Jeg tankes op af Guds livgivende nærvær, når jeg dagligt dyrker mit forhold til Jesus og bevidst følger ham i tillid og lydighed.</a:t>
            </a:r>
            <a:br>
              <a:rPr lang="da-DK" altLang="da-DK" dirty="0">
                <a:latin typeface="Arial" panose="020B0604020202020204" pitchFamily="34" charset="0"/>
              </a:rPr>
            </a:br>
            <a:endParaRPr lang="da-DK" sz="1200" dirty="0"/>
          </a:p>
        </p:txBody>
      </p:sp>
      <p:sp>
        <p:nvSpPr>
          <p:cNvPr id="4" name="Text Placeholder 3">
            <a:extLst>
              <a:ext uri="{FF2B5EF4-FFF2-40B4-BE49-F238E27FC236}">
                <a16:creationId xmlns:a16="http://schemas.microsoft.com/office/drawing/2014/main" id="{9B63E0D4-EC35-4F1A-A6E4-641676384466}"/>
              </a:ext>
            </a:extLst>
          </p:cNvPr>
          <p:cNvSpPr>
            <a:spLocks noGrp="1"/>
          </p:cNvSpPr>
          <p:nvPr>
            <p:ph type="body" sz="quarter" idx="13"/>
          </p:nvPr>
        </p:nvSpPr>
        <p:spPr/>
        <p:txBody>
          <a:bodyPr/>
          <a:lstStyle/>
          <a:p>
            <a:r>
              <a:rPr lang="da-DK" dirty="0"/>
              <a:t>Læs ApG.26:9-23</a:t>
            </a:r>
          </a:p>
          <a:p>
            <a:r>
              <a:rPr lang="da-DK" sz="1200" dirty="0"/>
              <a:t>Paulus sagde: </a:t>
            </a:r>
            <a:r>
              <a:rPr lang="da-DK" sz="1200" i="1" dirty="0"/>
              <a:t>Efterlign mig, ligesom jeg efterligner Kristus. 1Kor.11:1</a:t>
            </a:r>
          </a:p>
        </p:txBody>
      </p:sp>
      <p:sp>
        <p:nvSpPr>
          <p:cNvPr id="5" name="Text Placeholder 4">
            <a:extLst>
              <a:ext uri="{FF2B5EF4-FFF2-40B4-BE49-F238E27FC236}">
                <a16:creationId xmlns:a16="http://schemas.microsoft.com/office/drawing/2014/main" id="{93E60D80-B622-4C30-ACD3-75721B62CCFD}"/>
              </a:ext>
            </a:extLst>
          </p:cNvPr>
          <p:cNvSpPr>
            <a:spLocks noGrp="1"/>
          </p:cNvSpPr>
          <p:nvPr>
            <p:ph type="body" sz="quarter" idx="14"/>
          </p:nvPr>
        </p:nvSpPr>
        <p:spPr/>
        <p:txBody>
          <a:bodyPr/>
          <a:lstStyle/>
          <a:p>
            <a:r>
              <a:rPr lang="da-DK" sz="1000" dirty="0"/>
              <a:t>Den kristne tro er en oplevelse, der har effekt i den virkelige verden</a:t>
            </a:r>
          </a:p>
          <a:p>
            <a:r>
              <a:rPr lang="da-DK" sz="1000" dirty="0"/>
              <a:t>Den opleves ved usynlig tro, som er sårbar men som Gud opretholder</a:t>
            </a:r>
          </a:p>
          <a:p>
            <a:r>
              <a:rPr lang="da-DK" sz="1000" dirty="0"/>
              <a:t>Troen styrkes igennem daglig efterfølgelse af Jesus. Når jeg dyrker ham, både alene og sammen med andre fylder Gud mig med  sin Helligånd. I den Ånds fylde forbliver mit forhold til Jesus levende. </a:t>
            </a:r>
            <a:endParaRPr lang="da-DK" sz="1200" dirty="0"/>
          </a:p>
        </p:txBody>
      </p:sp>
      <p:sp>
        <p:nvSpPr>
          <p:cNvPr id="6" name="Text Placeholder 5">
            <a:extLst>
              <a:ext uri="{FF2B5EF4-FFF2-40B4-BE49-F238E27FC236}">
                <a16:creationId xmlns:a16="http://schemas.microsoft.com/office/drawing/2014/main" id="{CD995B05-EC0D-47EB-8EF3-6BE25045837B}"/>
              </a:ext>
            </a:extLst>
          </p:cNvPr>
          <p:cNvSpPr>
            <a:spLocks noGrp="1"/>
          </p:cNvSpPr>
          <p:nvPr>
            <p:ph type="body" sz="quarter" idx="15"/>
          </p:nvPr>
        </p:nvSpPr>
        <p:spPr>
          <a:xfrm>
            <a:off x="7236825" y="2122991"/>
            <a:ext cx="4768651" cy="1596211"/>
          </a:xfrm>
        </p:spPr>
        <p:txBody>
          <a:bodyPr/>
          <a:lstStyle/>
          <a:p>
            <a:r>
              <a:rPr lang="da-DK" sz="1200" dirty="0"/>
              <a:t>Hvordan har du oplevet at Gud har åbenbaret sig for dig?</a:t>
            </a:r>
          </a:p>
          <a:p>
            <a:r>
              <a:rPr lang="da-DK" dirty="0"/>
              <a:t>Beskriv, når du har oplevet anfægtelse og modstand i din tro og hvordan disse blev overvundet?</a:t>
            </a:r>
          </a:p>
          <a:p>
            <a:r>
              <a:rPr lang="da-DK" dirty="0"/>
              <a:t>Hvordan oplever du at de bedst bliver tanket op i din tro? </a:t>
            </a:r>
          </a:p>
          <a:p>
            <a:endParaRPr lang="da-DK" sz="1200" dirty="0"/>
          </a:p>
        </p:txBody>
      </p:sp>
      <p:sp>
        <p:nvSpPr>
          <p:cNvPr id="7" name="Text Placeholder 6">
            <a:extLst>
              <a:ext uri="{FF2B5EF4-FFF2-40B4-BE49-F238E27FC236}">
                <a16:creationId xmlns:a16="http://schemas.microsoft.com/office/drawing/2014/main" id="{9352954E-F7CA-466E-9B7A-38F723224129}"/>
              </a:ext>
            </a:extLst>
          </p:cNvPr>
          <p:cNvSpPr>
            <a:spLocks noGrp="1"/>
          </p:cNvSpPr>
          <p:nvPr>
            <p:ph type="body" sz="quarter" idx="16"/>
          </p:nvPr>
        </p:nvSpPr>
        <p:spPr>
          <a:xfrm>
            <a:off x="7240301" y="5319571"/>
            <a:ext cx="4791301" cy="1074283"/>
          </a:xfrm>
        </p:spPr>
        <p:txBody>
          <a:bodyPr/>
          <a:lstStyle/>
          <a:p>
            <a:r>
              <a:rPr lang="da-DK" sz="1200" dirty="0"/>
              <a:t>Bed for kirkens Alpha kursus. </a:t>
            </a:r>
            <a:br>
              <a:rPr lang="da-DK" sz="1200" dirty="0"/>
            </a:br>
            <a:r>
              <a:rPr lang="da-DK" sz="1200" dirty="0"/>
              <a:t>-Bed for dem, der bliver inviteret, at Jesus må møde dem. </a:t>
            </a:r>
            <a:br>
              <a:rPr lang="da-DK" sz="1200" dirty="0"/>
            </a:br>
            <a:r>
              <a:rPr lang="da-DK" sz="1200" dirty="0"/>
              <a:t>-Bed for underviserne og for gode samtaler i grupperne. </a:t>
            </a:r>
            <a:br>
              <a:rPr lang="da-DK" sz="1200" dirty="0"/>
            </a:br>
            <a:r>
              <a:rPr lang="da-DK" sz="1200" dirty="0"/>
              <a:t>-Bed for gode hjælpere, der tager sig af det praktiske.</a:t>
            </a:r>
          </a:p>
        </p:txBody>
      </p:sp>
      <p:sp>
        <p:nvSpPr>
          <p:cNvPr id="9" name="Text Placeholder 6">
            <a:extLst>
              <a:ext uri="{FF2B5EF4-FFF2-40B4-BE49-F238E27FC236}">
                <a16:creationId xmlns:a16="http://schemas.microsoft.com/office/drawing/2014/main" id="{4031993A-A90F-4917-A07A-5BCDCCA7170E}"/>
              </a:ext>
            </a:extLst>
          </p:cNvPr>
          <p:cNvSpPr txBox="1">
            <a:spLocks/>
          </p:cNvSpPr>
          <p:nvPr/>
        </p:nvSpPr>
        <p:spPr>
          <a:xfrm>
            <a:off x="7260181" y="3881710"/>
            <a:ext cx="4791301" cy="985642"/>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endParaRPr lang="da-DK" dirty="0"/>
          </a:p>
        </p:txBody>
      </p:sp>
      <p:sp>
        <p:nvSpPr>
          <p:cNvPr id="10" name="Text Placeholder 5">
            <a:extLst>
              <a:ext uri="{FF2B5EF4-FFF2-40B4-BE49-F238E27FC236}">
                <a16:creationId xmlns:a16="http://schemas.microsoft.com/office/drawing/2014/main" id="{3F1618D5-19AC-4262-9FA0-B7787C7D5480}"/>
              </a:ext>
            </a:extLst>
          </p:cNvPr>
          <p:cNvSpPr txBox="1">
            <a:spLocks/>
          </p:cNvSpPr>
          <p:nvPr/>
        </p:nvSpPr>
        <p:spPr>
          <a:xfrm>
            <a:off x="7256700" y="4223462"/>
            <a:ext cx="4768651" cy="643890"/>
          </a:xfrm>
          <a:prstGeom prst="rect">
            <a:avLst/>
          </a:prstGeom>
        </p:spPr>
        <p:txBody>
          <a:bodyPr vert="horz" lIns="91440" tIns="45720" rIns="91440" bIns="45720" rtlCol="0">
            <a:noAutofit/>
          </a:bodyPr>
          <a:lstStyle>
            <a:lvl1pPr marL="342900" marR="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sz="12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da-DK" dirty="0"/>
              <a:t>Tænk igennem hvordan Gud gør sig levende i din daglig dag. Hvad kan du gøre for at forstærke dit levende forhold til ham?</a:t>
            </a:r>
          </a:p>
        </p:txBody>
      </p:sp>
    </p:spTree>
    <p:extLst>
      <p:ext uri="{BB962C8B-B14F-4D97-AF65-F5344CB8AC3E}">
        <p14:creationId xmlns:p14="http://schemas.microsoft.com/office/powerpoint/2010/main" val="55945332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LwpmB1dxPME70y5apqBUF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379041F01970F4F9C195E4A09200585" ma:contentTypeVersion="8" ma:contentTypeDescription="Create a new document." ma:contentTypeScope="" ma:versionID="7b46b509a5a21efcb40e6d57fb7a2491">
  <xsd:schema xmlns:xsd="http://www.w3.org/2001/XMLSchema" xmlns:xs="http://www.w3.org/2001/XMLSchema" xmlns:p="http://schemas.microsoft.com/office/2006/metadata/properties" xmlns:ns3="83b4fc67-7e4d-4af3-b66e-0e0e8a1422f6" targetNamespace="http://schemas.microsoft.com/office/2006/metadata/properties" ma:root="true" ma:fieldsID="d6e3a14842ab5b654d6f106679d6b50c" ns3:_="">
    <xsd:import namespace="83b4fc67-7e4d-4af3-b66e-0e0e8a1422f6"/>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b4fc67-7e4d-4af3-b66e-0e0e8a1422f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13AB7AB-B811-446C-8BE5-74959CBBD0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3b4fc67-7e4d-4af3-b66e-0e0e8a1422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68EB455-CDDE-4E54-9928-BA67DD5BD69D}">
  <ds:schemaRefs>
    <ds:schemaRef ds:uri="http://schemas.microsoft.com/sharepoint/v3/contenttype/forms"/>
  </ds:schemaRefs>
</ds:datastoreItem>
</file>

<file path=customXml/itemProps3.xml><?xml version="1.0" encoding="utf-8"?>
<ds:datastoreItem xmlns:ds="http://schemas.openxmlformats.org/officeDocument/2006/customXml" ds:itemID="{0EECC0DA-63BF-4B80-9523-72745E560A0A}">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157</TotalTime>
  <Words>367</Words>
  <Application>Microsoft Macintosh PowerPoint</Application>
  <PresentationFormat>Widescreen</PresentationFormat>
  <Paragraphs>12</Paragraphs>
  <Slides>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7" baseType="lpstr">
      <vt:lpstr>Arial</vt:lpstr>
      <vt:lpstr>Century Gothic</vt:lpstr>
      <vt:lpstr>Verdana</vt:lpstr>
      <vt:lpstr>Wingdings 3</vt:lpstr>
      <vt:lpstr>Wisp</vt:lpstr>
      <vt:lpstr>think-cell Slide</vt:lpstr>
      <vt:lpstr>Når Gud åbenbarer sig</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JHAE (Jonas Hauschildt Andersen)</dc:creator>
  <cp:lastModifiedBy>Microsoft Office User</cp:lastModifiedBy>
  <cp:revision>20</cp:revision>
  <dcterms:created xsi:type="dcterms:W3CDTF">2019-08-19T18:08:22Z</dcterms:created>
  <dcterms:modified xsi:type="dcterms:W3CDTF">2025-02-17T09:22:43Z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0x010100E379041F01970F4F9C195E4A09200585</vt:lpwstr>
  </property>
</Properties>
</file>