
<file path=[Content_Types].xml><?xml version="1.0" encoding="utf-8"?>
<Types xmlns="http://schemas.openxmlformats.org/package/2006/content-types">
  <Default Extension="bin" ContentType="application/vnd.openxmlformats-officedocument.oleObject"/>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notesMasterIdLst>
    <p:notesMasterId r:id="rId6"/>
  </p:notesMasterIdLst>
  <p:sldIdLst>
    <p:sldId id="262" r:id="rId5"/>
  </p:sldIdLst>
  <p:sldSz cx="12192000" cy="6858000"/>
  <p:notesSz cx="6858000" cy="9144000"/>
  <p:custDataLst>
    <p:tags r:id="rId7"/>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456" autoAdjust="0"/>
    <p:restoredTop sz="94660"/>
  </p:normalViewPr>
  <p:slideViewPr>
    <p:cSldViewPr snapToGrid="0" showGuides="1">
      <p:cViewPr varScale="1">
        <p:scale>
          <a:sx n="82" d="100"/>
          <a:sy n="82" d="100"/>
        </p:scale>
        <p:origin x="696" y="72"/>
      </p:cViewPr>
      <p:guideLst>
        <p:guide orient="horz" pos="2160"/>
        <p:guide pos="3840"/>
      </p:guideLst>
    </p:cSldViewPr>
  </p:slideViewPr>
  <p:notesTextViewPr>
    <p:cViewPr>
      <p:scale>
        <a:sx n="1" d="1"/>
        <a:sy n="1" d="1"/>
      </p:scale>
      <p:origin x="0" y="0"/>
    </p:cViewPr>
  </p:notesTextViewPr>
  <p:notesViewPr>
    <p:cSldViewPr snapToGrid="0">
      <p:cViewPr varScale="1">
        <p:scale>
          <a:sx n="67" d="100"/>
          <a:sy n="67" d="100"/>
        </p:scale>
        <p:origin x="2656"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tags" Target="tags/tag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09E8C4A-53E4-0649-9DD3-23670053B41D}" type="datetimeFigureOut">
              <a:rPr lang="da-DK" smtClean="0"/>
              <a:t>17-03-2025</a:t>
            </a:fld>
            <a:endParaRPr lang="da-DK"/>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a-DK"/>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A58CD0-03D5-1443-A041-D553CD11EBBB}" type="slidenum">
              <a:rPr lang="da-DK" smtClean="0"/>
              <a:t>‹nr.›</a:t>
            </a:fld>
            <a:endParaRPr lang="da-DK"/>
          </a:p>
        </p:txBody>
      </p:sp>
    </p:spTree>
    <p:extLst>
      <p:ext uri="{BB962C8B-B14F-4D97-AF65-F5344CB8AC3E}">
        <p14:creationId xmlns:p14="http://schemas.microsoft.com/office/powerpoint/2010/main" val="31709804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a-DK"/>
          </a:p>
        </p:txBody>
      </p:sp>
      <p:sp>
        <p:nvSpPr>
          <p:cNvPr id="4" name="Slide Number Placeholder 3"/>
          <p:cNvSpPr>
            <a:spLocks noGrp="1"/>
          </p:cNvSpPr>
          <p:nvPr>
            <p:ph type="sldNum" sz="quarter" idx="5"/>
          </p:nvPr>
        </p:nvSpPr>
        <p:spPr/>
        <p:txBody>
          <a:bodyPr/>
          <a:lstStyle/>
          <a:p>
            <a:fld id="{65A58CD0-03D5-1443-A041-D553CD11EBBB}" type="slidenum">
              <a:rPr lang="da-DK" smtClean="0"/>
              <a:t>1</a:t>
            </a:fld>
            <a:endParaRPr lang="da-DK"/>
          </a:p>
        </p:txBody>
      </p:sp>
    </p:spTree>
    <p:extLst>
      <p:ext uri="{BB962C8B-B14F-4D97-AF65-F5344CB8AC3E}">
        <p14:creationId xmlns:p14="http://schemas.microsoft.com/office/powerpoint/2010/main" val="37924110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xml"/><Relationship Id="rId1" Type="http://schemas.openxmlformats.org/officeDocument/2006/relationships/tags" Target="../tags/tag2.xml"/><Relationship Id="rId5" Type="http://schemas.openxmlformats.org/officeDocument/2006/relationships/image" Target="../media/image1.emf"/><Relationship Id="rId4" Type="http://schemas.openxmlformats.org/officeDocument/2006/relationships/oleObject" Target="../embeddings/oleObject1.bin"/></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da-DK"/>
          </a:p>
        </p:txBody>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da-DK"/>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542F2744-D94F-433D-8220-E9917D3E171F}"/>
              </a:ext>
            </a:extLst>
          </p:cNvPr>
          <p:cNvGraphicFramePr>
            <a:graphicFrameLocks noChangeAspect="1"/>
          </p:cNvGraphicFramePr>
          <p:nvPr userDrawn="1">
            <p:custDataLst>
              <p:tags r:id="rId1"/>
            </p:custDataLst>
            <p:extLst>
              <p:ext uri="{D42A27DB-BD31-4B8C-83A1-F6EECF244321}">
                <p14:modId xmlns:p14="http://schemas.microsoft.com/office/powerpoint/2010/main" val="109870437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70" imgH="469" progId="TCLayout.ActiveDocument.1">
                  <p:embed/>
                </p:oleObj>
              </mc:Choice>
              <mc:Fallback>
                <p:oleObj name="think-cell Slide" r:id="rId4" imgW="470" imgH="469" progId="TCLayout.ActiveDocument.1">
                  <p:embed/>
                  <p:pic>
                    <p:nvPicPr>
                      <p:cNvPr id="8" name="Object 7" hidden="1">
                        <a:extLst>
                          <a:ext uri="{FF2B5EF4-FFF2-40B4-BE49-F238E27FC236}">
                            <a16:creationId xmlns:a16="http://schemas.microsoft.com/office/drawing/2014/main" id="{542F2744-D94F-433D-8220-E9917D3E171F}"/>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460C6D27-DC01-4A46-894A-2DAF76D52C8E}"/>
              </a:ext>
            </a:extLst>
          </p:cNvPr>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a:endParaRPr lang="en-US" sz="2400" b="0" i="0" baseline="0" dirty="0">
              <a:latin typeface="Century Gothic" panose="020B0502020202020204" pitchFamily="34" charset="0"/>
              <a:ea typeface="+mj-ea"/>
              <a:cs typeface="+mj-cs"/>
              <a:sym typeface="Century Gothic" panose="020B0502020202020204" pitchFamily="34" charset="0"/>
            </a:endParaRPr>
          </a:p>
        </p:txBody>
      </p:sp>
      <p:sp>
        <p:nvSpPr>
          <p:cNvPr id="32" name="Rectangle 31">
            <a:extLst>
              <a:ext uri="{FF2B5EF4-FFF2-40B4-BE49-F238E27FC236}">
                <a16:creationId xmlns:a16="http://schemas.microsoft.com/office/drawing/2014/main" id="{C871DCDA-B2C6-4907-95A7-EF48939819A9}"/>
              </a:ext>
            </a:extLst>
          </p:cNvPr>
          <p:cNvSpPr/>
          <p:nvPr userDrawn="1"/>
        </p:nvSpPr>
        <p:spPr>
          <a:xfrm>
            <a:off x="2245521" y="231045"/>
            <a:ext cx="7182594" cy="5072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6" name="Freeform 11"/>
          <p:cNvSpPr/>
          <p:nvPr/>
        </p:nvSpPr>
        <p:spPr bwMode="auto">
          <a:xfrm flipV="1">
            <a:off x="-4189" y="23104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da-DK"/>
          </a:p>
        </p:txBody>
      </p:sp>
      <p:sp>
        <p:nvSpPr>
          <p:cNvPr id="7" name="Title 1">
            <a:extLst>
              <a:ext uri="{FF2B5EF4-FFF2-40B4-BE49-F238E27FC236}">
                <a16:creationId xmlns:a16="http://schemas.microsoft.com/office/drawing/2014/main" id="{5BA5736A-64A9-4631-B17F-79428C6E122E}"/>
              </a:ext>
            </a:extLst>
          </p:cNvPr>
          <p:cNvSpPr>
            <a:spLocks noGrp="1"/>
          </p:cNvSpPr>
          <p:nvPr>
            <p:ph type="title" hasCustomPrompt="1"/>
          </p:nvPr>
        </p:nvSpPr>
        <p:spPr>
          <a:xfrm>
            <a:off x="2245521" y="231045"/>
            <a:ext cx="7172799" cy="507298"/>
          </a:xfrm>
        </p:spPr>
        <p:txBody>
          <a:bodyPr>
            <a:noAutofit/>
          </a:bodyPr>
          <a:lstStyle>
            <a:lvl1pPr>
              <a:defRPr sz="2400">
                <a:solidFill>
                  <a:schemeClr val="bg1"/>
                </a:solidFill>
              </a:defRPr>
            </a:lvl1pPr>
          </a:lstStyle>
          <a:p>
            <a:r>
              <a:rPr lang="en-US" dirty="0" err="1"/>
              <a:t>Klik</a:t>
            </a:r>
            <a:r>
              <a:rPr lang="en-US" dirty="0"/>
              <a:t> for at </a:t>
            </a:r>
            <a:r>
              <a:rPr lang="en-US" dirty="0" err="1"/>
              <a:t>indsætte</a:t>
            </a:r>
            <a:r>
              <a:rPr lang="en-US" dirty="0"/>
              <a:t> title </a:t>
            </a:r>
            <a:r>
              <a:rPr lang="en-US" dirty="0" err="1"/>
              <a:t>på</a:t>
            </a:r>
            <a:r>
              <a:rPr lang="en-US" dirty="0"/>
              <a:t> </a:t>
            </a:r>
            <a:r>
              <a:rPr lang="en-US" dirty="0" err="1"/>
              <a:t>prædiken</a:t>
            </a:r>
            <a:endParaRPr lang="en-US" dirty="0"/>
          </a:p>
        </p:txBody>
      </p:sp>
      <p:sp>
        <p:nvSpPr>
          <p:cNvPr id="12" name="Text Placeholder 3">
            <a:extLst>
              <a:ext uri="{FF2B5EF4-FFF2-40B4-BE49-F238E27FC236}">
                <a16:creationId xmlns:a16="http://schemas.microsoft.com/office/drawing/2014/main" id="{3BABF9A6-83D8-4508-9CE7-1DE221F3EB19}"/>
              </a:ext>
            </a:extLst>
          </p:cNvPr>
          <p:cNvSpPr>
            <a:spLocks noGrp="1"/>
          </p:cNvSpPr>
          <p:nvPr>
            <p:ph type="body" sz="half" idx="2" hasCustomPrompt="1"/>
          </p:nvPr>
        </p:nvSpPr>
        <p:spPr>
          <a:xfrm>
            <a:off x="2275704" y="2121562"/>
            <a:ext cx="4791301" cy="2745789"/>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err="1"/>
              <a:t>Klik</a:t>
            </a:r>
            <a:r>
              <a:rPr lang="en-US" dirty="0"/>
              <a:t> for at </a:t>
            </a:r>
            <a:r>
              <a:rPr lang="en-US" dirty="0" err="1"/>
              <a:t>indsætte</a:t>
            </a:r>
            <a:r>
              <a:rPr lang="en-US" dirty="0"/>
              <a:t> </a:t>
            </a:r>
            <a:r>
              <a:rPr lang="en-US" dirty="0" err="1"/>
              <a:t>kort</a:t>
            </a:r>
            <a:r>
              <a:rPr lang="en-US" dirty="0"/>
              <a:t> synopsis </a:t>
            </a:r>
            <a:r>
              <a:rPr lang="en-US" dirty="0" err="1"/>
              <a:t>fra</a:t>
            </a:r>
            <a:r>
              <a:rPr lang="en-US" dirty="0"/>
              <a:t> </a:t>
            </a:r>
            <a:r>
              <a:rPr lang="en-US" dirty="0" err="1"/>
              <a:t>søndagens</a:t>
            </a:r>
            <a:r>
              <a:rPr lang="en-US" dirty="0"/>
              <a:t> </a:t>
            </a:r>
            <a:r>
              <a:rPr lang="en-US" dirty="0" err="1"/>
              <a:t>prædiken</a:t>
            </a:r>
            <a:r>
              <a:rPr lang="en-US" dirty="0"/>
              <a:t> (max 10 </a:t>
            </a:r>
            <a:r>
              <a:rPr lang="en-US" dirty="0" err="1"/>
              <a:t>linjer</a:t>
            </a:r>
            <a:r>
              <a:rPr lang="en-US" dirty="0"/>
              <a:t>)</a:t>
            </a:r>
          </a:p>
        </p:txBody>
      </p:sp>
      <p:grpSp>
        <p:nvGrpSpPr>
          <p:cNvPr id="43" name="Group 42">
            <a:extLst>
              <a:ext uri="{FF2B5EF4-FFF2-40B4-BE49-F238E27FC236}">
                <a16:creationId xmlns:a16="http://schemas.microsoft.com/office/drawing/2014/main" id="{4A0FAA49-9604-4764-8F77-87B46BE89FDE}"/>
              </a:ext>
            </a:extLst>
          </p:cNvPr>
          <p:cNvGrpSpPr/>
          <p:nvPr userDrawn="1"/>
        </p:nvGrpSpPr>
        <p:grpSpPr>
          <a:xfrm>
            <a:off x="9938707" y="195939"/>
            <a:ext cx="1936140" cy="1753137"/>
            <a:chOff x="10069336" y="143691"/>
            <a:chExt cx="1936140" cy="1753137"/>
          </a:xfrm>
        </p:grpSpPr>
        <p:sp>
          <p:nvSpPr>
            <p:cNvPr id="17" name="Freeform 16">
              <a:extLst>
                <a:ext uri="{FF2B5EF4-FFF2-40B4-BE49-F238E27FC236}">
                  <a16:creationId xmlns:a16="http://schemas.microsoft.com/office/drawing/2014/main" id="{7A7FA412-9A11-4318-B347-9A8BDD9CF557}"/>
                </a:ext>
              </a:extLst>
            </p:cNvPr>
            <p:cNvSpPr>
              <a:spLocks/>
            </p:cNvSpPr>
            <p:nvPr/>
          </p:nvSpPr>
          <p:spPr bwMode="gray">
            <a:xfrm>
              <a:off x="10962446" y="143691"/>
              <a:ext cx="1043030" cy="1175785"/>
            </a:xfrm>
            <a:custGeom>
              <a:avLst/>
              <a:gdLst>
                <a:gd name="T0" fmla="*/ 2147483647 w 276"/>
                <a:gd name="T1" fmla="*/ 2147483647 h 340"/>
                <a:gd name="T2" fmla="*/ 2147483647 w 276"/>
                <a:gd name="T3" fmla="*/ 0 h 340"/>
                <a:gd name="T4" fmla="*/ 2147483647 w 276"/>
                <a:gd name="T5" fmla="*/ 0 h 340"/>
                <a:gd name="T6" fmla="*/ 0 w 276"/>
                <a:gd name="T7" fmla="*/ 0 h 340"/>
                <a:gd name="T8" fmla="*/ 2147483647 w 276"/>
                <a:gd name="T9" fmla="*/ 2147483647 h 340"/>
                <a:gd name="T10" fmla="*/ 2147483647 w 276"/>
                <a:gd name="T11" fmla="*/ 2147483647 h 340"/>
                <a:gd name="T12" fmla="*/ 2147483647 w 276"/>
                <a:gd name="T13" fmla="*/ 2147483647 h 340"/>
                <a:gd name="T14" fmla="*/ 2147483647 w 276"/>
                <a:gd name="T15" fmla="*/ 2147483647 h 340"/>
                <a:gd name="T16" fmla="*/ 2147483647 w 276"/>
                <a:gd name="T17" fmla="*/ 2147483647 h 340"/>
                <a:gd name="T18" fmla="*/ 2147483647 w 276"/>
                <a:gd name="T19" fmla="*/ 2147483647 h 340"/>
                <a:gd name="T20" fmla="*/ 2147483647 w 276"/>
                <a:gd name="T21" fmla="*/ 2147483647 h 340"/>
                <a:gd name="T22" fmla="*/ 2147483647 w 276"/>
                <a:gd name="T23" fmla="*/ 2147483647 h 340"/>
                <a:gd name="T24" fmla="*/ 2147483647 w 276"/>
                <a:gd name="T25" fmla="*/ 2147483647 h 340"/>
                <a:gd name="T26" fmla="*/ 2147483647 w 276"/>
                <a:gd name="T27" fmla="*/ 2147483647 h 340"/>
                <a:gd name="T28" fmla="*/ 2147483647 w 276"/>
                <a:gd name="T29" fmla="*/ 2147483647 h 340"/>
                <a:gd name="T30" fmla="*/ 2147483647 w 276"/>
                <a:gd name="T31" fmla="*/ 2147483647 h 340"/>
                <a:gd name="T32" fmla="*/ 2147483647 w 276"/>
                <a:gd name="T33" fmla="*/ 2147483647 h 340"/>
                <a:gd name="T34" fmla="*/ 2147483647 w 276"/>
                <a:gd name="T35" fmla="*/ 2147483647 h 340"/>
                <a:gd name="T36" fmla="*/ 2147483647 w 276"/>
                <a:gd name="T37" fmla="*/ 2147483647 h 340"/>
                <a:gd name="T38" fmla="*/ 2147483647 w 276"/>
                <a:gd name="T39" fmla="*/ 2147483647 h 34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76" h="340">
                  <a:moveTo>
                    <a:pt x="131" y="31"/>
                  </a:moveTo>
                  <a:cubicBezTo>
                    <a:pt x="96" y="11"/>
                    <a:pt x="59" y="1"/>
                    <a:pt x="21" y="0"/>
                  </a:cubicBezTo>
                  <a:cubicBezTo>
                    <a:pt x="15" y="0"/>
                    <a:pt x="9" y="0"/>
                    <a:pt x="3" y="0"/>
                  </a:cubicBezTo>
                  <a:cubicBezTo>
                    <a:pt x="2" y="0"/>
                    <a:pt x="1" y="0"/>
                    <a:pt x="0" y="0"/>
                  </a:cubicBezTo>
                  <a:cubicBezTo>
                    <a:pt x="3" y="3"/>
                    <a:pt x="3" y="3"/>
                    <a:pt x="3" y="3"/>
                  </a:cubicBezTo>
                  <a:cubicBezTo>
                    <a:pt x="21" y="25"/>
                    <a:pt x="21" y="25"/>
                    <a:pt x="21" y="25"/>
                  </a:cubicBezTo>
                  <a:cubicBezTo>
                    <a:pt x="55" y="65"/>
                    <a:pt x="55" y="65"/>
                    <a:pt x="55" y="65"/>
                  </a:cubicBezTo>
                  <a:cubicBezTo>
                    <a:pt x="21" y="105"/>
                    <a:pt x="21" y="105"/>
                    <a:pt x="21" y="105"/>
                  </a:cubicBezTo>
                  <a:cubicBezTo>
                    <a:pt x="10" y="118"/>
                    <a:pt x="10" y="118"/>
                    <a:pt x="10" y="118"/>
                  </a:cubicBezTo>
                  <a:cubicBezTo>
                    <a:pt x="10" y="118"/>
                    <a:pt x="11" y="118"/>
                    <a:pt x="12" y="118"/>
                  </a:cubicBezTo>
                  <a:cubicBezTo>
                    <a:pt x="15" y="118"/>
                    <a:pt x="18" y="118"/>
                    <a:pt x="21" y="118"/>
                  </a:cubicBezTo>
                  <a:cubicBezTo>
                    <a:pt x="83" y="123"/>
                    <a:pt x="131" y="175"/>
                    <a:pt x="131" y="238"/>
                  </a:cubicBezTo>
                  <a:cubicBezTo>
                    <a:pt x="131" y="249"/>
                    <a:pt x="130" y="259"/>
                    <a:pt x="127" y="269"/>
                  </a:cubicBezTo>
                  <a:cubicBezTo>
                    <a:pt x="130" y="279"/>
                    <a:pt x="134" y="289"/>
                    <a:pt x="138" y="299"/>
                  </a:cubicBezTo>
                  <a:cubicBezTo>
                    <a:pt x="141" y="309"/>
                    <a:pt x="145" y="319"/>
                    <a:pt x="147" y="326"/>
                  </a:cubicBezTo>
                  <a:cubicBezTo>
                    <a:pt x="150" y="333"/>
                    <a:pt x="151" y="338"/>
                    <a:pt x="152" y="340"/>
                  </a:cubicBezTo>
                  <a:cubicBezTo>
                    <a:pt x="155" y="340"/>
                    <a:pt x="160" y="339"/>
                    <a:pt x="167" y="338"/>
                  </a:cubicBezTo>
                  <a:cubicBezTo>
                    <a:pt x="175" y="336"/>
                    <a:pt x="185" y="334"/>
                    <a:pt x="195" y="332"/>
                  </a:cubicBezTo>
                  <a:cubicBezTo>
                    <a:pt x="208" y="330"/>
                    <a:pt x="221" y="328"/>
                    <a:pt x="233" y="326"/>
                  </a:cubicBezTo>
                  <a:cubicBezTo>
                    <a:pt x="276" y="218"/>
                    <a:pt x="235" y="91"/>
                    <a:pt x="131" y="31"/>
                  </a:cubicBezTo>
                  <a:close/>
                </a:path>
              </a:pathLst>
            </a:custGeom>
            <a:solidFill>
              <a:schemeClr val="accent3"/>
            </a:solidFill>
            <a:ln w="19050">
              <a:solidFill>
                <a:srgbClr val="FFFFFF"/>
              </a:solidFill>
              <a:round/>
              <a:headEnd/>
              <a:tailEnd/>
            </a:ln>
          </p:spPr>
          <p:txBody>
            <a:bodyPr lIns="82287" tIns="41143" rIns="82287" bIns="41143"/>
            <a:lstStyle/>
            <a:p>
              <a:endParaRPr lang="en-US" dirty="0"/>
            </a:p>
          </p:txBody>
        </p:sp>
        <p:sp>
          <p:nvSpPr>
            <p:cNvPr id="18" name="Freeform 17">
              <a:extLst>
                <a:ext uri="{FF2B5EF4-FFF2-40B4-BE49-F238E27FC236}">
                  <a16:creationId xmlns:a16="http://schemas.microsoft.com/office/drawing/2014/main" id="{6E9A83E1-3557-4B5A-B9C6-99830CEAC4F8}"/>
                </a:ext>
              </a:extLst>
            </p:cNvPr>
            <p:cNvSpPr>
              <a:spLocks/>
            </p:cNvSpPr>
            <p:nvPr/>
          </p:nvSpPr>
          <p:spPr bwMode="gray">
            <a:xfrm>
              <a:off x="10069336" y="153060"/>
              <a:ext cx="1008433" cy="1257762"/>
            </a:xfrm>
            <a:custGeom>
              <a:avLst/>
              <a:gdLst>
                <a:gd name="T0" fmla="*/ 2147483647 w 267"/>
                <a:gd name="T1" fmla="*/ 2147483647 h 365"/>
                <a:gd name="T2" fmla="*/ 2147483647 w 267"/>
                <a:gd name="T3" fmla="*/ 2147483647 h 365"/>
                <a:gd name="T4" fmla="*/ 2147483647 w 267"/>
                <a:gd name="T5" fmla="*/ 0 h 365"/>
                <a:gd name="T6" fmla="*/ 2147483647 w 267"/>
                <a:gd name="T7" fmla="*/ 2147483647 h 365"/>
                <a:gd name="T8" fmla="*/ 2147483647 w 267"/>
                <a:gd name="T9" fmla="*/ 2147483647 h 365"/>
                <a:gd name="T10" fmla="*/ 2147483647 w 267"/>
                <a:gd name="T11" fmla="*/ 2147483647 h 365"/>
                <a:gd name="T12" fmla="*/ 2147483647 w 267"/>
                <a:gd name="T13" fmla="*/ 2147483647 h 365"/>
                <a:gd name="T14" fmla="*/ 2147483647 w 267"/>
                <a:gd name="T15" fmla="*/ 2147483647 h 365"/>
                <a:gd name="T16" fmla="*/ 2147483647 w 267"/>
                <a:gd name="T17" fmla="*/ 2147483647 h 365"/>
                <a:gd name="T18" fmla="*/ 2147483647 w 267"/>
                <a:gd name="T19" fmla="*/ 2147483647 h 365"/>
                <a:gd name="T20" fmla="*/ 2147483647 w 267"/>
                <a:gd name="T21" fmla="*/ 2147483647 h 365"/>
                <a:gd name="T22" fmla="*/ 2147483647 w 267"/>
                <a:gd name="T23" fmla="*/ 2147483647 h 365"/>
                <a:gd name="T24" fmla="*/ 2147483647 w 267"/>
                <a:gd name="T25" fmla="*/ 2147483647 h 365"/>
                <a:gd name="T26" fmla="*/ 2147483647 w 267"/>
                <a:gd name="T27" fmla="*/ 2147483647 h 365"/>
                <a:gd name="T28" fmla="*/ 2147483647 w 267"/>
                <a:gd name="T29" fmla="*/ 2147483647 h 365"/>
                <a:gd name="T30" fmla="*/ 2147483647 w 267"/>
                <a:gd name="T31" fmla="*/ 2147483647 h 365"/>
                <a:gd name="T32" fmla="*/ 2147483647 w 267"/>
                <a:gd name="T33" fmla="*/ 2147483647 h 365"/>
                <a:gd name="T34" fmla="*/ 2147483647 w 267"/>
                <a:gd name="T35" fmla="*/ 2147483647 h 365"/>
                <a:gd name="T36" fmla="*/ 2147483647 w 267"/>
                <a:gd name="T37" fmla="*/ 2147483647 h 36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67" h="365">
                  <a:moveTo>
                    <a:pt x="257" y="51"/>
                  </a:moveTo>
                  <a:cubicBezTo>
                    <a:pt x="252" y="45"/>
                    <a:pt x="246" y="38"/>
                    <a:pt x="239" y="30"/>
                  </a:cubicBezTo>
                  <a:cubicBezTo>
                    <a:pt x="231" y="20"/>
                    <a:pt x="222" y="9"/>
                    <a:pt x="214" y="0"/>
                  </a:cubicBezTo>
                  <a:cubicBezTo>
                    <a:pt x="144" y="10"/>
                    <a:pt x="80" y="51"/>
                    <a:pt x="42" y="117"/>
                  </a:cubicBezTo>
                  <a:cubicBezTo>
                    <a:pt x="0" y="190"/>
                    <a:pt x="1" y="276"/>
                    <a:pt x="38" y="346"/>
                  </a:cubicBezTo>
                  <a:cubicBezTo>
                    <a:pt x="40" y="352"/>
                    <a:pt x="43" y="357"/>
                    <a:pt x="47" y="362"/>
                  </a:cubicBezTo>
                  <a:cubicBezTo>
                    <a:pt x="47" y="363"/>
                    <a:pt x="48" y="364"/>
                    <a:pt x="48" y="365"/>
                  </a:cubicBezTo>
                  <a:cubicBezTo>
                    <a:pt x="50" y="361"/>
                    <a:pt x="50" y="361"/>
                    <a:pt x="50" y="361"/>
                  </a:cubicBezTo>
                  <a:cubicBezTo>
                    <a:pt x="59" y="334"/>
                    <a:pt x="59" y="334"/>
                    <a:pt x="59" y="334"/>
                  </a:cubicBezTo>
                  <a:cubicBezTo>
                    <a:pt x="77" y="284"/>
                    <a:pt x="77" y="284"/>
                    <a:pt x="77" y="284"/>
                  </a:cubicBezTo>
                  <a:cubicBezTo>
                    <a:pt x="128" y="294"/>
                    <a:pt x="128" y="294"/>
                    <a:pt x="128" y="294"/>
                  </a:cubicBezTo>
                  <a:cubicBezTo>
                    <a:pt x="146" y="297"/>
                    <a:pt x="146" y="297"/>
                    <a:pt x="146" y="297"/>
                  </a:cubicBezTo>
                  <a:cubicBezTo>
                    <a:pt x="144" y="294"/>
                    <a:pt x="142" y="291"/>
                    <a:pt x="140" y="287"/>
                  </a:cubicBezTo>
                  <a:cubicBezTo>
                    <a:pt x="133" y="272"/>
                    <a:pt x="128" y="254"/>
                    <a:pt x="128" y="236"/>
                  </a:cubicBezTo>
                  <a:cubicBezTo>
                    <a:pt x="128" y="180"/>
                    <a:pt x="167" y="133"/>
                    <a:pt x="218" y="120"/>
                  </a:cubicBezTo>
                  <a:cubicBezTo>
                    <a:pt x="225" y="112"/>
                    <a:pt x="232" y="104"/>
                    <a:pt x="239" y="96"/>
                  </a:cubicBezTo>
                  <a:cubicBezTo>
                    <a:pt x="246" y="88"/>
                    <a:pt x="252" y="80"/>
                    <a:pt x="257" y="74"/>
                  </a:cubicBezTo>
                  <a:cubicBezTo>
                    <a:pt x="262" y="69"/>
                    <a:pt x="265" y="65"/>
                    <a:pt x="267" y="63"/>
                  </a:cubicBezTo>
                  <a:cubicBezTo>
                    <a:pt x="265" y="61"/>
                    <a:pt x="262" y="57"/>
                    <a:pt x="257" y="51"/>
                  </a:cubicBezTo>
                  <a:close/>
                </a:path>
              </a:pathLst>
            </a:custGeom>
            <a:solidFill>
              <a:schemeClr val="bg1">
                <a:lumMod val="65000"/>
              </a:schemeClr>
            </a:solidFill>
            <a:ln w="19050">
              <a:solidFill>
                <a:srgbClr val="FFFFFF"/>
              </a:solidFill>
              <a:round/>
              <a:headEnd/>
              <a:tailEnd/>
            </a:ln>
          </p:spPr>
          <p:txBody>
            <a:bodyPr lIns="82287" tIns="41143" rIns="82287" bIns="41143"/>
            <a:lstStyle/>
            <a:p>
              <a:endParaRPr lang="en-US" dirty="0"/>
            </a:p>
          </p:txBody>
        </p:sp>
        <p:sp>
          <p:nvSpPr>
            <p:cNvPr id="19" name="Freeform 18">
              <a:extLst>
                <a:ext uri="{FF2B5EF4-FFF2-40B4-BE49-F238E27FC236}">
                  <a16:creationId xmlns:a16="http://schemas.microsoft.com/office/drawing/2014/main" id="{BB04A1A1-3326-411B-896C-1E030E5C6351}"/>
                </a:ext>
              </a:extLst>
            </p:cNvPr>
            <p:cNvSpPr>
              <a:spLocks/>
            </p:cNvSpPr>
            <p:nvPr/>
          </p:nvSpPr>
          <p:spPr bwMode="gray">
            <a:xfrm>
              <a:off x="10301263" y="1162548"/>
              <a:ext cx="1504320" cy="734280"/>
            </a:xfrm>
            <a:custGeom>
              <a:avLst/>
              <a:gdLst>
                <a:gd name="T0" fmla="*/ 2147483647 w 398"/>
                <a:gd name="T1" fmla="*/ 2147483647 h 212"/>
                <a:gd name="T2" fmla="*/ 2147483647 w 398"/>
                <a:gd name="T3" fmla="*/ 2147483647 h 212"/>
                <a:gd name="T4" fmla="*/ 2147483647 w 398"/>
                <a:gd name="T5" fmla="*/ 2147483647 h 212"/>
                <a:gd name="T6" fmla="*/ 2147483647 w 398"/>
                <a:gd name="T7" fmla="*/ 2147483647 h 212"/>
                <a:gd name="T8" fmla="*/ 2147483647 w 398"/>
                <a:gd name="T9" fmla="*/ 0 h 212"/>
                <a:gd name="T10" fmla="*/ 2147483647 w 398"/>
                <a:gd name="T11" fmla="*/ 2147483647 h 212"/>
                <a:gd name="T12" fmla="*/ 2147483647 w 398"/>
                <a:gd name="T13" fmla="*/ 2147483647 h 212"/>
                <a:gd name="T14" fmla="*/ 2147483647 w 398"/>
                <a:gd name="T15" fmla="*/ 2147483647 h 212"/>
                <a:gd name="T16" fmla="*/ 2147483647 w 398"/>
                <a:gd name="T17" fmla="*/ 2147483647 h 212"/>
                <a:gd name="T18" fmla="*/ 2147483647 w 398"/>
                <a:gd name="T19" fmla="*/ 2147483647 h 212"/>
                <a:gd name="T20" fmla="*/ 2147483647 w 398"/>
                <a:gd name="T21" fmla="*/ 2147483647 h 212"/>
                <a:gd name="T22" fmla="*/ 2147483647 w 398"/>
                <a:gd name="T23" fmla="*/ 2147483647 h 212"/>
                <a:gd name="T24" fmla="*/ 2147483647 w 398"/>
                <a:gd name="T25" fmla="*/ 2147483647 h 212"/>
                <a:gd name="T26" fmla="*/ 0 w 398"/>
                <a:gd name="T27" fmla="*/ 2147483647 h 212"/>
                <a:gd name="T28" fmla="*/ 2147483647 w 398"/>
                <a:gd name="T29" fmla="*/ 2147483647 h 212"/>
                <a:gd name="T30" fmla="*/ 2147483647 w 398"/>
                <a:gd name="T31" fmla="*/ 2147483647 h 212"/>
                <a:gd name="T32" fmla="*/ 2147483647 w 398"/>
                <a:gd name="T33" fmla="*/ 2147483647 h 212"/>
                <a:gd name="T34" fmla="*/ 2147483647 w 398"/>
                <a:gd name="T35" fmla="*/ 2147483647 h 212"/>
                <a:gd name="T36" fmla="*/ 2147483647 w 398"/>
                <a:gd name="T37" fmla="*/ 2147483647 h 212"/>
                <a:gd name="T38" fmla="*/ 2147483647 w 398"/>
                <a:gd name="T39" fmla="*/ 2147483647 h 21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98" h="212">
                  <a:moveTo>
                    <a:pt x="395" y="52"/>
                  </a:moveTo>
                  <a:cubicBezTo>
                    <a:pt x="367" y="57"/>
                    <a:pt x="367" y="57"/>
                    <a:pt x="367" y="57"/>
                  </a:cubicBezTo>
                  <a:cubicBezTo>
                    <a:pt x="315" y="66"/>
                    <a:pt x="315" y="66"/>
                    <a:pt x="315" y="66"/>
                  </a:cubicBezTo>
                  <a:cubicBezTo>
                    <a:pt x="298" y="17"/>
                    <a:pt x="298" y="17"/>
                    <a:pt x="298" y="17"/>
                  </a:cubicBezTo>
                  <a:cubicBezTo>
                    <a:pt x="292" y="0"/>
                    <a:pt x="292" y="0"/>
                    <a:pt x="292" y="0"/>
                  </a:cubicBezTo>
                  <a:cubicBezTo>
                    <a:pt x="290" y="3"/>
                    <a:pt x="288" y="7"/>
                    <a:pt x="285" y="10"/>
                  </a:cubicBezTo>
                  <a:cubicBezTo>
                    <a:pt x="264" y="41"/>
                    <a:pt x="228" y="62"/>
                    <a:pt x="187" y="62"/>
                  </a:cubicBezTo>
                  <a:cubicBezTo>
                    <a:pt x="153" y="62"/>
                    <a:pt x="123" y="48"/>
                    <a:pt x="101" y="26"/>
                  </a:cubicBezTo>
                  <a:cubicBezTo>
                    <a:pt x="92" y="24"/>
                    <a:pt x="81" y="22"/>
                    <a:pt x="71" y="20"/>
                  </a:cubicBezTo>
                  <a:cubicBezTo>
                    <a:pt x="60" y="18"/>
                    <a:pt x="51" y="17"/>
                    <a:pt x="43" y="15"/>
                  </a:cubicBezTo>
                  <a:cubicBezTo>
                    <a:pt x="36" y="14"/>
                    <a:pt x="31" y="13"/>
                    <a:pt x="28" y="12"/>
                  </a:cubicBezTo>
                  <a:cubicBezTo>
                    <a:pt x="27" y="15"/>
                    <a:pt x="25" y="20"/>
                    <a:pt x="23" y="27"/>
                  </a:cubicBezTo>
                  <a:cubicBezTo>
                    <a:pt x="20" y="34"/>
                    <a:pt x="17" y="43"/>
                    <a:pt x="13" y="53"/>
                  </a:cubicBezTo>
                  <a:cubicBezTo>
                    <a:pt x="9" y="66"/>
                    <a:pt x="4" y="79"/>
                    <a:pt x="0" y="90"/>
                  </a:cubicBezTo>
                  <a:cubicBezTo>
                    <a:pt x="18" y="113"/>
                    <a:pt x="41" y="133"/>
                    <a:pt x="68" y="148"/>
                  </a:cubicBezTo>
                  <a:cubicBezTo>
                    <a:pt x="179" y="212"/>
                    <a:pt x="320" y="177"/>
                    <a:pt x="388" y="69"/>
                  </a:cubicBezTo>
                  <a:cubicBezTo>
                    <a:pt x="390" y="67"/>
                    <a:pt x="391" y="64"/>
                    <a:pt x="393" y="61"/>
                  </a:cubicBezTo>
                  <a:cubicBezTo>
                    <a:pt x="394" y="59"/>
                    <a:pt x="396" y="56"/>
                    <a:pt x="397" y="53"/>
                  </a:cubicBezTo>
                  <a:cubicBezTo>
                    <a:pt x="398" y="52"/>
                    <a:pt x="398" y="52"/>
                    <a:pt x="398" y="51"/>
                  </a:cubicBezTo>
                  <a:lnTo>
                    <a:pt x="395" y="52"/>
                  </a:lnTo>
                  <a:close/>
                </a:path>
              </a:pathLst>
            </a:custGeom>
            <a:solidFill>
              <a:schemeClr val="accent6">
                <a:lumMod val="50000"/>
              </a:schemeClr>
            </a:solidFill>
            <a:ln w="19050">
              <a:solidFill>
                <a:srgbClr val="FFFFFF"/>
              </a:solidFill>
              <a:round/>
              <a:headEnd/>
              <a:tailEnd/>
            </a:ln>
          </p:spPr>
          <p:txBody>
            <a:bodyPr lIns="82287" tIns="41143" rIns="82287" bIns="41143"/>
            <a:lstStyle/>
            <a:p>
              <a:endParaRPr lang="en-US" dirty="0"/>
            </a:p>
          </p:txBody>
        </p:sp>
        <p:sp>
          <p:nvSpPr>
            <p:cNvPr id="20" name="WordArt 24">
              <a:extLst>
                <a:ext uri="{FF2B5EF4-FFF2-40B4-BE49-F238E27FC236}">
                  <a16:creationId xmlns:a16="http://schemas.microsoft.com/office/drawing/2014/main" id="{DB4BFFC0-143F-41A9-9FD9-1166CD22BEE9}"/>
                </a:ext>
              </a:extLst>
            </p:cNvPr>
            <p:cNvSpPr>
              <a:spLocks noChangeArrowheads="1" noChangeShapeType="1" noTextEdit="1"/>
            </p:cNvSpPr>
            <p:nvPr/>
          </p:nvSpPr>
          <p:spPr bwMode="gray">
            <a:xfrm rot="3704469">
              <a:off x="10394272" y="255192"/>
              <a:ext cx="1136519" cy="148558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spcFirstLastPara="1" wrap="none" fromWordArt="1">
              <a:prstTxWarp prst="textArchUp">
                <a:avLst>
                  <a:gd name="adj" fmla="val 13433394"/>
                </a:avLst>
              </a:prstTxWarp>
            </a:bodyPr>
            <a:lstStyle/>
            <a:p>
              <a:pPr algn="ctr"/>
              <a:r>
                <a:rPr lang="en-US" sz="3200" b="1" kern="10" dirty="0">
                  <a:solidFill>
                    <a:schemeClr val="bg1"/>
                  </a:solidFill>
                  <a:latin typeface="Verdana"/>
                  <a:ea typeface="Verdana"/>
                  <a:cs typeface="Verdana"/>
                </a:rPr>
                <a:t>FÆLLESSKAB</a:t>
              </a:r>
            </a:p>
          </p:txBody>
        </p:sp>
        <p:sp>
          <p:nvSpPr>
            <p:cNvPr id="21" name="WordArt 24">
              <a:extLst>
                <a:ext uri="{FF2B5EF4-FFF2-40B4-BE49-F238E27FC236}">
                  <a16:creationId xmlns:a16="http://schemas.microsoft.com/office/drawing/2014/main" id="{AB8A1F67-DFB5-460F-AC2D-EDE377895286}"/>
                </a:ext>
              </a:extLst>
            </p:cNvPr>
            <p:cNvSpPr>
              <a:spLocks noChangeArrowheads="1" noChangeShapeType="1" noTextEdit="1"/>
            </p:cNvSpPr>
            <p:nvPr/>
          </p:nvSpPr>
          <p:spPr bwMode="gray">
            <a:xfrm rot="12676950">
              <a:off x="10486224" y="233894"/>
              <a:ext cx="1243526" cy="1357748"/>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spcFirstLastPara="1" wrap="none" fromWordArt="1">
              <a:prstTxWarp prst="textArchUp">
                <a:avLst>
                  <a:gd name="adj" fmla="val 13433394"/>
                </a:avLst>
              </a:prstTxWarp>
            </a:bodyPr>
            <a:lstStyle/>
            <a:p>
              <a:pPr algn="ctr"/>
              <a:r>
                <a:rPr lang="en-US" sz="3200" b="1" kern="10" dirty="0">
                  <a:solidFill>
                    <a:schemeClr val="bg1"/>
                  </a:solidFill>
                  <a:latin typeface="Verdana"/>
                  <a:ea typeface="Verdana"/>
                  <a:cs typeface="Verdana"/>
                </a:rPr>
                <a:t>VÆKST          </a:t>
              </a:r>
            </a:p>
          </p:txBody>
        </p:sp>
        <p:sp>
          <p:nvSpPr>
            <p:cNvPr id="22" name="WordArt 24">
              <a:extLst>
                <a:ext uri="{FF2B5EF4-FFF2-40B4-BE49-F238E27FC236}">
                  <a16:creationId xmlns:a16="http://schemas.microsoft.com/office/drawing/2014/main" id="{CA81F58B-A9DB-4B2A-9B58-9B81647E174A}"/>
                </a:ext>
              </a:extLst>
            </p:cNvPr>
            <p:cNvSpPr>
              <a:spLocks noChangeArrowheads="1" noChangeShapeType="1" noTextEdit="1"/>
            </p:cNvSpPr>
            <p:nvPr/>
          </p:nvSpPr>
          <p:spPr bwMode="gray">
            <a:xfrm rot="19047587">
              <a:off x="10423086" y="364237"/>
              <a:ext cx="1243526" cy="1357748"/>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spcFirstLastPara="1" wrap="none" fromWordArt="1">
              <a:prstTxWarp prst="textArchUp">
                <a:avLst>
                  <a:gd name="adj" fmla="val 13433394"/>
                </a:avLst>
              </a:prstTxWarp>
            </a:bodyPr>
            <a:lstStyle/>
            <a:p>
              <a:pPr algn="ctr"/>
              <a:r>
                <a:rPr lang="en-US" sz="3200" b="1" kern="10" dirty="0">
                  <a:solidFill>
                    <a:schemeClr val="bg1"/>
                  </a:solidFill>
                  <a:latin typeface="Verdana"/>
                  <a:ea typeface="Verdana"/>
                  <a:cs typeface="Verdana"/>
                </a:rPr>
                <a:t>TJENESTE     </a:t>
              </a:r>
            </a:p>
          </p:txBody>
        </p:sp>
      </p:grpSp>
      <p:sp>
        <p:nvSpPr>
          <p:cNvPr id="26" name="Text Placeholder 25">
            <a:extLst>
              <a:ext uri="{FF2B5EF4-FFF2-40B4-BE49-F238E27FC236}">
                <a16:creationId xmlns:a16="http://schemas.microsoft.com/office/drawing/2014/main" id="{76809944-5025-42DA-9C57-510D463F97FB}"/>
              </a:ext>
            </a:extLst>
          </p:cNvPr>
          <p:cNvSpPr>
            <a:spLocks noGrp="1"/>
          </p:cNvSpPr>
          <p:nvPr>
            <p:ph type="body" sz="quarter" idx="13" hasCustomPrompt="1"/>
          </p:nvPr>
        </p:nvSpPr>
        <p:spPr>
          <a:xfrm>
            <a:off x="2275703" y="966681"/>
            <a:ext cx="4791301" cy="901370"/>
          </a:xfrm>
        </p:spPr>
        <p:txBody>
          <a:bodyPr>
            <a:noAutofit/>
          </a:bodyPr>
          <a:lstStyle>
            <a:lvl1pPr>
              <a:defRPr sz="1200"/>
            </a:lvl1pPr>
            <a:lvl2pPr>
              <a:defRPr sz="1100"/>
            </a:lvl2pPr>
            <a:lvl3pPr>
              <a:defRPr sz="1100"/>
            </a:lvl3pPr>
            <a:lvl4pPr>
              <a:defRPr sz="1200"/>
            </a:lvl4pPr>
            <a:lvl5pPr>
              <a:defRPr sz="1200"/>
            </a:lvl5pPr>
          </a:lstStyle>
          <a:p>
            <a:pPr lvl="0"/>
            <a:r>
              <a:rPr lang="en-US" dirty="0" err="1"/>
              <a:t>Klik</a:t>
            </a:r>
            <a:r>
              <a:rPr lang="en-US" dirty="0"/>
              <a:t> for at </a:t>
            </a:r>
            <a:r>
              <a:rPr lang="en-US" dirty="0" err="1"/>
              <a:t>indsætte</a:t>
            </a:r>
            <a:r>
              <a:rPr lang="en-US" dirty="0"/>
              <a:t> </a:t>
            </a:r>
            <a:r>
              <a:rPr lang="en-US" dirty="0" err="1"/>
              <a:t>bibelvers</a:t>
            </a:r>
            <a:endParaRPr lang="en-US" dirty="0"/>
          </a:p>
          <a:p>
            <a:pPr lvl="1"/>
            <a:r>
              <a:rPr lang="en-US" dirty="0"/>
              <a:t>Second level</a:t>
            </a:r>
          </a:p>
        </p:txBody>
      </p:sp>
      <p:sp>
        <p:nvSpPr>
          <p:cNvPr id="27" name="TextBox 26">
            <a:extLst>
              <a:ext uri="{FF2B5EF4-FFF2-40B4-BE49-F238E27FC236}">
                <a16:creationId xmlns:a16="http://schemas.microsoft.com/office/drawing/2014/main" id="{8A7EBD15-3710-4757-8C7C-4E8D2DAB9C03}"/>
              </a:ext>
            </a:extLst>
          </p:cNvPr>
          <p:cNvSpPr txBox="1"/>
          <p:nvPr userDrawn="1"/>
        </p:nvSpPr>
        <p:spPr>
          <a:xfrm>
            <a:off x="1114229" y="940554"/>
            <a:ext cx="1081213" cy="369332"/>
          </a:xfrm>
          <a:prstGeom prst="rect">
            <a:avLst/>
          </a:prstGeom>
          <a:noFill/>
        </p:spPr>
        <p:txBody>
          <a:bodyPr wrap="square" rtlCol="0">
            <a:spAutoFit/>
          </a:bodyPr>
          <a:lstStyle/>
          <a:p>
            <a:r>
              <a:rPr lang="da-DK" dirty="0"/>
              <a:t>BIBELEN</a:t>
            </a:r>
          </a:p>
        </p:txBody>
      </p:sp>
      <p:sp>
        <p:nvSpPr>
          <p:cNvPr id="28" name="TextBox 27">
            <a:extLst>
              <a:ext uri="{FF2B5EF4-FFF2-40B4-BE49-F238E27FC236}">
                <a16:creationId xmlns:a16="http://schemas.microsoft.com/office/drawing/2014/main" id="{FA676990-17C5-4C35-A28A-5D4506BCA71C}"/>
              </a:ext>
            </a:extLst>
          </p:cNvPr>
          <p:cNvSpPr txBox="1"/>
          <p:nvPr userDrawn="1"/>
        </p:nvSpPr>
        <p:spPr>
          <a:xfrm>
            <a:off x="927464" y="2111854"/>
            <a:ext cx="1276688" cy="369332"/>
          </a:xfrm>
          <a:prstGeom prst="rect">
            <a:avLst/>
          </a:prstGeom>
          <a:noFill/>
        </p:spPr>
        <p:txBody>
          <a:bodyPr wrap="square" rtlCol="0">
            <a:spAutoFit/>
          </a:bodyPr>
          <a:lstStyle/>
          <a:p>
            <a:r>
              <a:rPr lang="da-DK" dirty="0"/>
              <a:t>SYNOPSIS</a:t>
            </a:r>
          </a:p>
        </p:txBody>
      </p:sp>
      <p:sp>
        <p:nvSpPr>
          <p:cNvPr id="29" name="TextBox 28">
            <a:extLst>
              <a:ext uri="{FF2B5EF4-FFF2-40B4-BE49-F238E27FC236}">
                <a16:creationId xmlns:a16="http://schemas.microsoft.com/office/drawing/2014/main" id="{4910D69F-62B4-4FBF-A373-8817F41DC170}"/>
              </a:ext>
            </a:extLst>
          </p:cNvPr>
          <p:cNvSpPr txBox="1"/>
          <p:nvPr userDrawn="1"/>
        </p:nvSpPr>
        <p:spPr>
          <a:xfrm>
            <a:off x="104504" y="284693"/>
            <a:ext cx="1380029" cy="400110"/>
          </a:xfrm>
          <a:prstGeom prst="rect">
            <a:avLst/>
          </a:prstGeom>
          <a:noFill/>
        </p:spPr>
        <p:txBody>
          <a:bodyPr wrap="square" rtlCol="0">
            <a:spAutoFit/>
          </a:bodyPr>
          <a:lstStyle/>
          <a:p>
            <a:r>
              <a:rPr lang="da-DK" sz="2000" b="1" dirty="0">
                <a:solidFill>
                  <a:schemeClr val="bg1"/>
                </a:solidFill>
              </a:rPr>
              <a:t>NETVÆRK</a:t>
            </a:r>
          </a:p>
        </p:txBody>
      </p:sp>
      <p:sp>
        <p:nvSpPr>
          <p:cNvPr id="30" name="Text Placeholder 25">
            <a:extLst>
              <a:ext uri="{FF2B5EF4-FFF2-40B4-BE49-F238E27FC236}">
                <a16:creationId xmlns:a16="http://schemas.microsoft.com/office/drawing/2014/main" id="{105AF334-8E54-4378-B1F2-54A01738B252}"/>
              </a:ext>
            </a:extLst>
          </p:cNvPr>
          <p:cNvSpPr>
            <a:spLocks noGrp="1"/>
          </p:cNvSpPr>
          <p:nvPr>
            <p:ph type="body" sz="quarter" idx="14" hasCustomPrompt="1"/>
          </p:nvPr>
        </p:nvSpPr>
        <p:spPr>
          <a:xfrm>
            <a:off x="2275702" y="5203218"/>
            <a:ext cx="4791301" cy="1180421"/>
          </a:xfrm>
        </p:spPr>
        <p:txBody>
          <a:bodyPr>
            <a:noAutofit/>
          </a:bodyPr>
          <a:lstStyle>
            <a:lvl1pPr>
              <a:defRPr sz="1200"/>
            </a:lvl1pPr>
            <a:lvl2pPr>
              <a:defRPr sz="1100"/>
            </a:lvl2pPr>
            <a:lvl3pPr>
              <a:defRPr sz="1100"/>
            </a:lvl3pPr>
            <a:lvl4pPr>
              <a:defRPr sz="1050"/>
            </a:lvl4pPr>
            <a:lvl5pPr>
              <a:defRPr sz="1050"/>
            </a:lvl5pPr>
          </a:lstStyle>
          <a:p>
            <a:pPr lvl="0"/>
            <a:r>
              <a:rPr lang="en-US" dirty="0" err="1"/>
              <a:t>Klik</a:t>
            </a:r>
            <a:r>
              <a:rPr lang="en-US" dirty="0"/>
              <a:t> for at </a:t>
            </a:r>
            <a:r>
              <a:rPr lang="en-US" dirty="0" err="1"/>
              <a:t>indsætte</a:t>
            </a:r>
            <a:r>
              <a:rPr lang="en-US" dirty="0"/>
              <a:t> </a:t>
            </a:r>
            <a:r>
              <a:rPr lang="en-US" dirty="0" err="1"/>
              <a:t>konklusion</a:t>
            </a:r>
            <a:endParaRPr lang="en-US" dirty="0"/>
          </a:p>
        </p:txBody>
      </p:sp>
      <p:sp>
        <p:nvSpPr>
          <p:cNvPr id="31" name="TextBox 30">
            <a:extLst>
              <a:ext uri="{FF2B5EF4-FFF2-40B4-BE49-F238E27FC236}">
                <a16:creationId xmlns:a16="http://schemas.microsoft.com/office/drawing/2014/main" id="{4F4696E6-14D8-40D7-8BCD-63944E57845D}"/>
              </a:ext>
            </a:extLst>
          </p:cNvPr>
          <p:cNvSpPr txBox="1"/>
          <p:nvPr userDrawn="1"/>
        </p:nvSpPr>
        <p:spPr>
          <a:xfrm>
            <a:off x="561703" y="5190552"/>
            <a:ext cx="1712264" cy="369332"/>
          </a:xfrm>
          <a:prstGeom prst="rect">
            <a:avLst/>
          </a:prstGeom>
          <a:noFill/>
        </p:spPr>
        <p:txBody>
          <a:bodyPr wrap="square" rtlCol="0">
            <a:spAutoFit/>
          </a:bodyPr>
          <a:lstStyle/>
          <a:p>
            <a:r>
              <a:rPr lang="da-DK" dirty="0"/>
              <a:t>KONKLUSION</a:t>
            </a:r>
          </a:p>
        </p:txBody>
      </p:sp>
      <p:sp>
        <p:nvSpPr>
          <p:cNvPr id="33" name="Text Placeholder 25">
            <a:extLst>
              <a:ext uri="{FF2B5EF4-FFF2-40B4-BE49-F238E27FC236}">
                <a16:creationId xmlns:a16="http://schemas.microsoft.com/office/drawing/2014/main" id="{9DD379DD-8B52-4D3C-8DA8-30FF67B67868}"/>
              </a:ext>
            </a:extLst>
          </p:cNvPr>
          <p:cNvSpPr>
            <a:spLocks noGrp="1"/>
          </p:cNvSpPr>
          <p:nvPr>
            <p:ph type="body" sz="quarter" idx="15" hasCustomPrompt="1"/>
          </p:nvPr>
        </p:nvSpPr>
        <p:spPr>
          <a:xfrm>
            <a:off x="7236825" y="2122991"/>
            <a:ext cx="4768651" cy="1596211"/>
          </a:xfrm>
        </p:spPr>
        <p:txBody>
          <a:bodyPr>
            <a:noAutofit/>
          </a:bodyPr>
          <a:lstStyle>
            <a:lvl1pPr marL="342900" marR="0" indent="-342900" algn="l" defTabSz="457200" rtl="0" eaLnBrk="1" fontAlgn="auto" latinLnBrk="0" hangingPunct="1">
              <a:lnSpc>
                <a:spcPct val="100000"/>
              </a:lnSpc>
              <a:spcBef>
                <a:spcPts val="1000"/>
              </a:spcBef>
              <a:spcAft>
                <a:spcPts val="0"/>
              </a:spcAft>
              <a:buClr>
                <a:schemeClr val="accent1"/>
              </a:buClr>
              <a:buSzTx/>
              <a:buFont typeface="Wingdings 3" charset="2"/>
              <a:buChar char=""/>
              <a:tabLst/>
              <a:defRPr sz="1200"/>
            </a:lvl1pPr>
            <a:lvl2pPr>
              <a:defRPr sz="1100"/>
            </a:lvl2pPr>
            <a:lvl3pPr>
              <a:defRPr sz="1100"/>
            </a:lvl3pPr>
            <a:lvl4pPr>
              <a:defRPr sz="1200"/>
            </a:lvl4pPr>
            <a:lvl5pPr>
              <a:defRPr sz="1200"/>
            </a:lvl5pPr>
          </a:lstStyle>
          <a:p>
            <a:pPr marL="342900" marR="0" lvl="0" indent="-342900" algn="l" defTabSz="457200" rtl="0" eaLnBrk="1" fontAlgn="auto" latinLnBrk="0" hangingPunct="1">
              <a:lnSpc>
                <a:spcPct val="100000"/>
              </a:lnSpc>
              <a:spcBef>
                <a:spcPts val="1000"/>
              </a:spcBef>
              <a:spcAft>
                <a:spcPts val="0"/>
              </a:spcAft>
              <a:buClr>
                <a:schemeClr val="accent1"/>
              </a:buClr>
              <a:buSzTx/>
              <a:buFont typeface="Wingdings 3" charset="2"/>
              <a:buChar char=""/>
              <a:tabLst/>
              <a:defRPr/>
            </a:pPr>
            <a:r>
              <a:rPr lang="en-US" dirty="0" err="1"/>
              <a:t>Klik</a:t>
            </a:r>
            <a:r>
              <a:rPr lang="en-US" dirty="0"/>
              <a:t> for at </a:t>
            </a:r>
            <a:r>
              <a:rPr lang="en-US" dirty="0" err="1"/>
              <a:t>indsætte</a:t>
            </a:r>
            <a:r>
              <a:rPr lang="en-US" dirty="0"/>
              <a:t> 3-5 </a:t>
            </a:r>
            <a:r>
              <a:rPr lang="en-US" dirty="0" err="1"/>
              <a:t>spørgsmål</a:t>
            </a:r>
            <a:r>
              <a:rPr lang="en-US" dirty="0"/>
              <a:t> </a:t>
            </a:r>
            <a:r>
              <a:rPr lang="en-US" dirty="0" err="1"/>
              <a:t>til</a:t>
            </a:r>
            <a:r>
              <a:rPr lang="en-US" dirty="0"/>
              <a:t> </a:t>
            </a:r>
            <a:r>
              <a:rPr lang="da-DK" sz="1400" dirty="0">
                <a:solidFill>
                  <a:schemeClr val="accent3">
                    <a:lumMod val="50000"/>
                  </a:schemeClr>
                </a:solidFill>
              </a:rPr>
              <a:t>prædikenen (fokus på hvordan emnet er relevant til folks liv) </a:t>
            </a:r>
          </a:p>
        </p:txBody>
      </p:sp>
      <p:sp>
        <p:nvSpPr>
          <p:cNvPr id="34" name="TextBox 33">
            <a:extLst>
              <a:ext uri="{FF2B5EF4-FFF2-40B4-BE49-F238E27FC236}">
                <a16:creationId xmlns:a16="http://schemas.microsoft.com/office/drawing/2014/main" id="{BA657FF5-98BF-4287-B350-A09B4B1464E6}"/>
              </a:ext>
            </a:extLst>
          </p:cNvPr>
          <p:cNvSpPr txBox="1"/>
          <p:nvPr userDrawn="1"/>
        </p:nvSpPr>
        <p:spPr>
          <a:xfrm>
            <a:off x="7179868" y="1723345"/>
            <a:ext cx="1807377" cy="369332"/>
          </a:xfrm>
          <a:prstGeom prst="rect">
            <a:avLst/>
          </a:prstGeom>
          <a:noFill/>
        </p:spPr>
        <p:txBody>
          <a:bodyPr wrap="square" rtlCol="0">
            <a:spAutoFit/>
          </a:bodyPr>
          <a:lstStyle/>
          <a:p>
            <a:r>
              <a:rPr lang="da-DK" dirty="0"/>
              <a:t>DISKUSSION</a:t>
            </a:r>
          </a:p>
        </p:txBody>
      </p:sp>
      <p:sp>
        <p:nvSpPr>
          <p:cNvPr id="35" name="Text Placeholder 25">
            <a:extLst>
              <a:ext uri="{FF2B5EF4-FFF2-40B4-BE49-F238E27FC236}">
                <a16:creationId xmlns:a16="http://schemas.microsoft.com/office/drawing/2014/main" id="{5D2D096C-EA8D-4ADC-ADDF-D6B0AA90BB65}"/>
              </a:ext>
            </a:extLst>
          </p:cNvPr>
          <p:cNvSpPr>
            <a:spLocks noGrp="1"/>
          </p:cNvSpPr>
          <p:nvPr>
            <p:ph type="body" sz="quarter" idx="16" hasCustomPrompt="1"/>
          </p:nvPr>
        </p:nvSpPr>
        <p:spPr>
          <a:xfrm>
            <a:off x="7240301" y="5316547"/>
            <a:ext cx="4791301" cy="1074284"/>
          </a:xfrm>
        </p:spPr>
        <p:txBody>
          <a:bodyPr>
            <a:noAutofit/>
          </a:bodyPr>
          <a:lstStyle>
            <a:lvl1pPr>
              <a:defRPr sz="1200"/>
            </a:lvl1pPr>
            <a:lvl2pPr>
              <a:defRPr sz="1100"/>
            </a:lvl2pPr>
            <a:lvl3pPr>
              <a:defRPr sz="1100"/>
            </a:lvl3pPr>
            <a:lvl4pPr>
              <a:defRPr sz="1200"/>
            </a:lvl4pPr>
            <a:lvl5pPr>
              <a:defRPr sz="1200"/>
            </a:lvl5pPr>
          </a:lstStyle>
          <a:p>
            <a:pPr lvl="0"/>
            <a:r>
              <a:rPr lang="en-US" dirty="0" err="1"/>
              <a:t>Klik</a:t>
            </a:r>
            <a:r>
              <a:rPr lang="en-US" dirty="0"/>
              <a:t> for at </a:t>
            </a:r>
            <a:r>
              <a:rPr lang="en-US" dirty="0" err="1"/>
              <a:t>indsætte</a:t>
            </a:r>
            <a:r>
              <a:rPr lang="en-US" dirty="0"/>
              <a:t> </a:t>
            </a:r>
            <a:r>
              <a:rPr lang="en-US" dirty="0" err="1"/>
              <a:t>bønneemner</a:t>
            </a:r>
            <a:r>
              <a:rPr lang="en-US" dirty="0"/>
              <a:t> </a:t>
            </a:r>
            <a:r>
              <a:rPr lang="en-US" dirty="0" err="1"/>
              <a:t>og</a:t>
            </a:r>
            <a:r>
              <a:rPr lang="en-US" dirty="0"/>
              <a:t> </a:t>
            </a:r>
            <a:r>
              <a:rPr lang="en-US" dirty="0" err="1"/>
              <a:t>generelle</a:t>
            </a:r>
            <a:r>
              <a:rPr lang="en-US" dirty="0"/>
              <a:t> </a:t>
            </a:r>
            <a:r>
              <a:rPr lang="en-US" dirty="0" err="1"/>
              <a:t>informationer</a:t>
            </a:r>
            <a:endParaRPr lang="en-US" dirty="0"/>
          </a:p>
        </p:txBody>
      </p:sp>
      <p:sp>
        <p:nvSpPr>
          <p:cNvPr id="36" name="TextBox 35">
            <a:extLst>
              <a:ext uri="{FF2B5EF4-FFF2-40B4-BE49-F238E27FC236}">
                <a16:creationId xmlns:a16="http://schemas.microsoft.com/office/drawing/2014/main" id="{6D8799E4-234A-419C-A00C-FBB2E0E31666}"/>
              </a:ext>
            </a:extLst>
          </p:cNvPr>
          <p:cNvSpPr txBox="1"/>
          <p:nvPr userDrawn="1"/>
        </p:nvSpPr>
        <p:spPr>
          <a:xfrm>
            <a:off x="7174986" y="4944095"/>
            <a:ext cx="4768651" cy="369332"/>
          </a:xfrm>
          <a:prstGeom prst="rect">
            <a:avLst/>
          </a:prstGeom>
          <a:noFill/>
        </p:spPr>
        <p:txBody>
          <a:bodyPr wrap="square" rtlCol="0">
            <a:spAutoFit/>
          </a:bodyPr>
          <a:lstStyle/>
          <a:p>
            <a:r>
              <a:rPr lang="da-DK" dirty="0"/>
              <a:t>BØN &amp; PRAKTISKE INFORMATIONER</a:t>
            </a:r>
          </a:p>
        </p:txBody>
      </p:sp>
      <p:sp>
        <p:nvSpPr>
          <p:cNvPr id="37" name="Rectangle 36">
            <a:extLst>
              <a:ext uri="{FF2B5EF4-FFF2-40B4-BE49-F238E27FC236}">
                <a16:creationId xmlns:a16="http://schemas.microsoft.com/office/drawing/2014/main" id="{55541198-DC5D-4E2E-839E-4AC769E6A32B}"/>
              </a:ext>
            </a:extLst>
          </p:cNvPr>
          <p:cNvSpPr/>
          <p:nvPr userDrawn="1"/>
        </p:nvSpPr>
        <p:spPr>
          <a:xfrm>
            <a:off x="2273965" y="940555"/>
            <a:ext cx="4791301" cy="927496"/>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8" name="Rectangle 37">
            <a:extLst>
              <a:ext uri="{FF2B5EF4-FFF2-40B4-BE49-F238E27FC236}">
                <a16:creationId xmlns:a16="http://schemas.microsoft.com/office/drawing/2014/main" id="{3F3262FC-B2A2-4BA4-9983-F5C36EFFDBAE}"/>
              </a:ext>
            </a:extLst>
          </p:cNvPr>
          <p:cNvSpPr/>
          <p:nvPr userDrawn="1"/>
        </p:nvSpPr>
        <p:spPr>
          <a:xfrm>
            <a:off x="2273966" y="2109382"/>
            <a:ext cx="4791301" cy="2757969"/>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9" name="Rectangle 38">
            <a:extLst>
              <a:ext uri="{FF2B5EF4-FFF2-40B4-BE49-F238E27FC236}">
                <a16:creationId xmlns:a16="http://schemas.microsoft.com/office/drawing/2014/main" id="{C527F07C-D619-4C7F-B8C2-E1B1CB33A36A}"/>
              </a:ext>
            </a:extLst>
          </p:cNvPr>
          <p:cNvSpPr/>
          <p:nvPr userDrawn="1"/>
        </p:nvSpPr>
        <p:spPr>
          <a:xfrm>
            <a:off x="2273965" y="5203220"/>
            <a:ext cx="4791301" cy="1180420"/>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1" name="Rectangle 40">
            <a:extLst>
              <a:ext uri="{FF2B5EF4-FFF2-40B4-BE49-F238E27FC236}">
                <a16:creationId xmlns:a16="http://schemas.microsoft.com/office/drawing/2014/main" id="{5AD13DAA-787A-4865-A532-7D3746FF3CB9}"/>
              </a:ext>
            </a:extLst>
          </p:cNvPr>
          <p:cNvSpPr/>
          <p:nvPr userDrawn="1"/>
        </p:nvSpPr>
        <p:spPr>
          <a:xfrm>
            <a:off x="7238563" y="2111854"/>
            <a:ext cx="4791301" cy="1607348"/>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2" name="Rectangle 41">
            <a:extLst>
              <a:ext uri="{FF2B5EF4-FFF2-40B4-BE49-F238E27FC236}">
                <a16:creationId xmlns:a16="http://schemas.microsoft.com/office/drawing/2014/main" id="{5A7025EA-B503-4E42-B485-2A9AB2294127}"/>
              </a:ext>
            </a:extLst>
          </p:cNvPr>
          <p:cNvSpPr/>
          <p:nvPr userDrawn="1"/>
        </p:nvSpPr>
        <p:spPr>
          <a:xfrm>
            <a:off x="7264689" y="5303484"/>
            <a:ext cx="4791301" cy="1070187"/>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4" name="TextBox 43">
            <a:extLst>
              <a:ext uri="{FF2B5EF4-FFF2-40B4-BE49-F238E27FC236}">
                <a16:creationId xmlns:a16="http://schemas.microsoft.com/office/drawing/2014/main" id="{C6AE6A2E-31E7-4916-BAC2-81B889682577}"/>
              </a:ext>
            </a:extLst>
          </p:cNvPr>
          <p:cNvSpPr txBox="1"/>
          <p:nvPr userDrawn="1"/>
        </p:nvSpPr>
        <p:spPr>
          <a:xfrm>
            <a:off x="2273965" y="6570618"/>
            <a:ext cx="9729773" cy="261610"/>
          </a:xfrm>
          <a:prstGeom prst="rect">
            <a:avLst/>
          </a:prstGeom>
          <a:noFill/>
        </p:spPr>
        <p:txBody>
          <a:bodyPr wrap="square" rtlCol="0">
            <a:spAutoFit/>
          </a:bodyPr>
          <a:lstStyle/>
          <a:p>
            <a:r>
              <a:rPr lang="da-DK" sz="1050" i="1" dirty="0"/>
              <a:t>HØJNÆSKIRKEN – HØJNÆSVEJ 60 – RØDOVRE – WWW.KRISTENTF.DK </a:t>
            </a:r>
          </a:p>
        </p:txBody>
      </p:sp>
      <p:sp>
        <p:nvSpPr>
          <p:cNvPr id="40" name="Rectangle 39">
            <a:extLst>
              <a:ext uri="{FF2B5EF4-FFF2-40B4-BE49-F238E27FC236}">
                <a16:creationId xmlns:a16="http://schemas.microsoft.com/office/drawing/2014/main" id="{97E87AFB-CD68-4C6C-8B64-253663851DF5}"/>
              </a:ext>
            </a:extLst>
          </p:cNvPr>
          <p:cNvSpPr/>
          <p:nvPr userDrawn="1"/>
        </p:nvSpPr>
        <p:spPr>
          <a:xfrm>
            <a:off x="7225499" y="4217455"/>
            <a:ext cx="4791301" cy="649897"/>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5" name="TextBox 44">
            <a:extLst>
              <a:ext uri="{FF2B5EF4-FFF2-40B4-BE49-F238E27FC236}">
                <a16:creationId xmlns:a16="http://schemas.microsoft.com/office/drawing/2014/main" id="{BAA114A7-41C8-47D2-80AC-68EEFBF85BD1}"/>
              </a:ext>
            </a:extLst>
          </p:cNvPr>
          <p:cNvSpPr txBox="1"/>
          <p:nvPr userDrawn="1"/>
        </p:nvSpPr>
        <p:spPr>
          <a:xfrm>
            <a:off x="7188575" y="3822116"/>
            <a:ext cx="3418465" cy="369332"/>
          </a:xfrm>
          <a:prstGeom prst="rect">
            <a:avLst/>
          </a:prstGeom>
          <a:noFill/>
        </p:spPr>
        <p:txBody>
          <a:bodyPr wrap="square" rtlCol="0">
            <a:spAutoFit/>
          </a:bodyPr>
          <a:lstStyle/>
          <a:p>
            <a:r>
              <a:rPr lang="da-DK" dirty="0"/>
              <a:t>UGENS UDFORDRING</a:t>
            </a:r>
          </a:p>
        </p:txBody>
      </p:sp>
      <p:sp>
        <p:nvSpPr>
          <p:cNvPr id="3" name="Text Placeholder 2">
            <a:extLst>
              <a:ext uri="{FF2B5EF4-FFF2-40B4-BE49-F238E27FC236}">
                <a16:creationId xmlns:a16="http://schemas.microsoft.com/office/drawing/2014/main" id="{C0D8DDA8-69A3-46B7-8662-DBB231095ABD}"/>
              </a:ext>
            </a:extLst>
          </p:cNvPr>
          <p:cNvSpPr>
            <a:spLocks noGrp="1"/>
          </p:cNvSpPr>
          <p:nvPr>
            <p:ph type="body" sz="quarter" idx="18" hasCustomPrompt="1"/>
          </p:nvPr>
        </p:nvSpPr>
        <p:spPr>
          <a:xfrm>
            <a:off x="7236825" y="4207754"/>
            <a:ext cx="4754563" cy="709612"/>
          </a:xfrm>
        </p:spPr>
        <p:txBody>
          <a:bodyPr>
            <a:normAutofit/>
          </a:bodyPr>
          <a:lstStyle>
            <a:lvl1pPr>
              <a:defRPr lang="en-US" sz="1200" kern="1200" dirty="0" smtClean="0">
                <a:solidFill>
                  <a:schemeClr val="accent3">
                    <a:lumMod val="50000"/>
                  </a:schemeClr>
                </a:solidFill>
                <a:latin typeface="+mn-lt"/>
                <a:ea typeface="+mn-ea"/>
                <a:cs typeface="+mn-cs"/>
              </a:defRPr>
            </a:lvl1pPr>
          </a:lstStyle>
          <a:p>
            <a:pPr lvl="0"/>
            <a:r>
              <a:rPr lang="en-US" dirty="0" err="1"/>
              <a:t>Klik</a:t>
            </a:r>
            <a:r>
              <a:rPr lang="en-US" dirty="0"/>
              <a:t> for at </a:t>
            </a:r>
            <a:r>
              <a:rPr lang="en-US" dirty="0" err="1"/>
              <a:t>indsætte</a:t>
            </a:r>
            <a:r>
              <a:rPr lang="en-US" dirty="0"/>
              <a:t> </a:t>
            </a:r>
            <a:r>
              <a:rPr lang="en-US" dirty="0" err="1"/>
              <a:t>ugens</a:t>
            </a:r>
            <a:r>
              <a:rPr lang="en-US" dirty="0"/>
              <a:t> </a:t>
            </a:r>
            <a:r>
              <a:rPr lang="en-US" dirty="0" err="1"/>
              <a:t>udfordring</a:t>
            </a:r>
            <a:endParaRPr lang="en-US" dirty="0"/>
          </a:p>
        </p:txBody>
      </p:sp>
    </p:spTree>
  </p:cSld>
  <p:clrMapOvr>
    <a:masterClrMapping/>
  </p:clrMapOvr>
  <p:extLst>
    <p:ext uri="{DCECCB84-F9BA-43D5-87BE-67443E8EF086}">
      <p15:sldGuideLst xmlns:p15="http://schemas.microsoft.com/office/powerpoint/2012/main">
        <p15:guide id="1" orient="horz" pos="2160" userDrawn="1">
          <p15:clr>
            <a:srgbClr val="FBAE40"/>
          </p15:clr>
        </p15:guide>
        <p15:guide id="2" pos="4566"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3/17/2025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5" r:id="rId3"/>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633E91-0104-0C4B-BED0-F980DBE04BBB}"/>
              </a:ext>
            </a:extLst>
          </p:cNvPr>
          <p:cNvSpPr>
            <a:spLocks noGrp="1"/>
          </p:cNvSpPr>
          <p:nvPr>
            <p:ph type="title"/>
          </p:nvPr>
        </p:nvSpPr>
        <p:spPr/>
        <p:txBody>
          <a:bodyPr/>
          <a:lstStyle/>
          <a:p>
            <a:r>
              <a:rPr lang="da-DK" dirty="0" err="1"/>
              <a:t>l</a:t>
            </a:r>
            <a:r>
              <a:rPr lang="da-DK" sz="1800" kern="100" dirty="0" err="1">
                <a:solidFill>
                  <a:srgbClr val="000000"/>
                </a:solidFill>
                <a:effectLst/>
                <a:latin typeface="Aptos" panose="020B0004020202020204" pitchFamily="34" charset="0"/>
                <a:ea typeface="Aptos" panose="020B0004020202020204" pitchFamily="34" charset="0"/>
                <a:cs typeface="Times New Roman" panose="02020603050405020304" pitchFamily="18" charset="0"/>
              </a:rPr>
              <a:t>Bøn</a:t>
            </a:r>
            <a:r>
              <a:rPr lang="da-DK" sz="18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 udholdenhed og overgivelse – Gud er trofast</a:t>
            </a:r>
            <a:br>
              <a:rPr lang="da-DK" sz="1800" kern="100" dirty="0">
                <a:effectLst/>
                <a:latin typeface="Aptos" panose="020B0004020202020204" pitchFamily="34" charset="0"/>
                <a:ea typeface="Aptos" panose="020B0004020202020204" pitchFamily="34" charset="0"/>
                <a:cs typeface="Times New Roman" panose="02020603050405020304" pitchFamily="18" charset="0"/>
              </a:rPr>
            </a:br>
            <a:endParaRPr lang="da-DK" dirty="0"/>
          </a:p>
        </p:txBody>
      </p:sp>
      <p:sp>
        <p:nvSpPr>
          <p:cNvPr id="3" name="Text Placeholder 2">
            <a:extLst>
              <a:ext uri="{FF2B5EF4-FFF2-40B4-BE49-F238E27FC236}">
                <a16:creationId xmlns:a16="http://schemas.microsoft.com/office/drawing/2014/main" id="{D5686424-2B8F-D240-9679-31E9F1562D1A}"/>
              </a:ext>
            </a:extLst>
          </p:cNvPr>
          <p:cNvSpPr>
            <a:spLocks noGrp="1"/>
          </p:cNvSpPr>
          <p:nvPr>
            <p:ph type="body" sz="half" idx="2"/>
          </p:nvPr>
        </p:nvSpPr>
        <p:spPr/>
        <p:txBody>
          <a:bodyPr>
            <a:normAutofit fontScale="62500" lnSpcReduction="20000"/>
          </a:bodyPr>
          <a:lstStyle/>
          <a:p>
            <a:pPr>
              <a:buNone/>
            </a:pPr>
            <a:r>
              <a:rPr lang="da-DK" sz="1800" dirty="0">
                <a:solidFill>
                  <a:srgbClr val="000000"/>
                </a:solidFill>
                <a:effectLst/>
                <a:latin typeface="Times New Roman" panose="02020603050405020304" pitchFamily="18" charset="0"/>
                <a:ea typeface="Times New Roman" panose="02020603050405020304" pitchFamily="18" charset="0"/>
              </a:rPr>
              <a:t>Livet kan føles som en kamp, hvor vi står over for tilsyneladende uoverstigelige udfordringer. Gud kalder os til at bygge op, men vi vil møde modstand. Nehemias’ historie og eksempel viser os, hvordan vi kan overvinde forhindringer gennem bøn, udholdenhed, lydighed og fællesskab.</a:t>
            </a:r>
            <a:endParaRPr lang="da-DK" sz="1800" dirty="0">
              <a:effectLst/>
              <a:latin typeface="Times New Roman" panose="02020603050405020304" pitchFamily="18" charset="0"/>
              <a:ea typeface="Times New Roman" panose="02020603050405020304" pitchFamily="18" charset="0"/>
            </a:endParaRPr>
          </a:p>
          <a:p>
            <a:pPr>
              <a:buNone/>
            </a:pPr>
            <a:r>
              <a:rPr lang="da-DK" sz="1800" dirty="0">
                <a:solidFill>
                  <a:srgbClr val="000000"/>
                </a:solidFill>
                <a:effectLst/>
                <a:latin typeface="Times New Roman" panose="02020603050405020304" pitchFamily="18" charset="0"/>
                <a:ea typeface="Times New Roman" panose="02020603050405020304" pitchFamily="18" charset="0"/>
              </a:rPr>
              <a:t>Hovedpointer:</a:t>
            </a:r>
            <a:endParaRPr lang="da-DK" sz="1800" dirty="0">
              <a:effectLst/>
              <a:latin typeface="Times New Roman" panose="02020603050405020304" pitchFamily="18" charset="0"/>
              <a:ea typeface="Times New Roman" panose="02020603050405020304" pitchFamily="18" charset="0"/>
            </a:endParaRPr>
          </a:p>
          <a:p>
            <a:pPr>
              <a:buNone/>
            </a:pPr>
            <a:r>
              <a:rPr lang="da-DK" sz="1800" dirty="0">
                <a:solidFill>
                  <a:srgbClr val="000000"/>
                </a:solidFill>
                <a:effectLst/>
                <a:latin typeface="Times New Roman" panose="02020603050405020304" pitchFamily="18" charset="0"/>
                <a:ea typeface="Times New Roman" panose="02020603050405020304" pitchFamily="18" charset="0"/>
              </a:rPr>
              <a:t>• Gud kalder os til at bygge op i lydighed – sammen.</a:t>
            </a:r>
            <a:endParaRPr lang="da-DK" sz="1800" dirty="0">
              <a:effectLst/>
              <a:latin typeface="Times New Roman" panose="02020603050405020304" pitchFamily="18" charset="0"/>
              <a:ea typeface="Times New Roman" panose="02020603050405020304" pitchFamily="18" charset="0"/>
            </a:endParaRPr>
          </a:p>
          <a:p>
            <a:pPr>
              <a:buNone/>
            </a:pPr>
            <a:r>
              <a:rPr lang="da-DK" sz="1800" dirty="0">
                <a:solidFill>
                  <a:srgbClr val="000000"/>
                </a:solidFill>
                <a:effectLst/>
                <a:latin typeface="Times New Roman" panose="02020603050405020304" pitchFamily="18" charset="0"/>
                <a:ea typeface="Times New Roman" panose="02020603050405020304" pitchFamily="18" charset="0"/>
              </a:rPr>
              <a:t>• Når vi bygger for Gud, vil vi møde modstand.</a:t>
            </a:r>
            <a:endParaRPr lang="da-DK" sz="1800" dirty="0">
              <a:effectLst/>
              <a:latin typeface="Times New Roman" panose="02020603050405020304" pitchFamily="18" charset="0"/>
              <a:ea typeface="Times New Roman" panose="02020603050405020304" pitchFamily="18" charset="0"/>
            </a:endParaRPr>
          </a:p>
          <a:p>
            <a:pPr>
              <a:buNone/>
            </a:pPr>
            <a:r>
              <a:rPr lang="da-DK" sz="1800" dirty="0">
                <a:solidFill>
                  <a:srgbClr val="000000"/>
                </a:solidFill>
                <a:effectLst/>
                <a:latin typeface="Times New Roman" panose="02020603050405020304" pitchFamily="18" charset="0"/>
                <a:ea typeface="Times New Roman" panose="02020603050405020304" pitchFamily="18" charset="0"/>
              </a:rPr>
              <a:t>• Sejren kommer gennem bøn og udholdenhed.</a:t>
            </a:r>
            <a:endParaRPr lang="da-DK" sz="1800" dirty="0">
              <a:effectLst/>
              <a:latin typeface="Times New Roman" panose="02020603050405020304" pitchFamily="18" charset="0"/>
              <a:ea typeface="Times New Roman" panose="02020603050405020304" pitchFamily="18" charset="0"/>
            </a:endParaRPr>
          </a:p>
          <a:p>
            <a:pPr>
              <a:buNone/>
            </a:pPr>
            <a:r>
              <a:rPr lang="da-DK" sz="1800" dirty="0">
                <a:solidFill>
                  <a:srgbClr val="000000"/>
                </a:solidFill>
                <a:effectLst/>
                <a:latin typeface="Times New Roman" panose="02020603050405020304" pitchFamily="18" charset="0"/>
                <a:ea typeface="Times New Roman" panose="02020603050405020304" pitchFamily="18" charset="0"/>
              </a:rPr>
              <a:t>Forestil dig at stå foran et stejlt bjerg. Det ser umuligt ud at bestige, men når du først går i gang, finder du stier, der leder dig fremad. Sådan er det også med Guds vej – vi ser ikke altid løsningen, men Gud leder os skridt for skridt.</a:t>
            </a:r>
            <a:endParaRPr lang="da-DK" sz="1800" dirty="0">
              <a:effectLst/>
              <a:latin typeface="Times New Roman" panose="02020603050405020304" pitchFamily="18" charset="0"/>
              <a:ea typeface="Times New Roman" panose="02020603050405020304" pitchFamily="18" charset="0"/>
            </a:endParaRPr>
          </a:p>
          <a:p>
            <a:pPr>
              <a:buNone/>
            </a:pPr>
            <a:br>
              <a:rPr lang="da-DK" sz="18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br>
            <a:endParaRPr lang="da-DK" dirty="0"/>
          </a:p>
        </p:txBody>
      </p:sp>
      <p:sp>
        <p:nvSpPr>
          <p:cNvPr id="4" name="Text Placeholder 3">
            <a:extLst>
              <a:ext uri="{FF2B5EF4-FFF2-40B4-BE49-F238E27FC236}">
                <a16:creationId xmlns:a16="http://schemas.microsoft.com/office/drawing/2014/main" id="{F935EA0A-5AF9-D84A-A5A3-374EABD6FCA5}"/>
              </a:ext>
            </a:extLst>
          </p:cNvPr>
          <p:cNvSpPr>
            <a:spLocks noGrp="1"/>
          </p:cNvSpPr>
          <p:nvPr>
            <p:ph type="body" sz="quarter" idx="13"/>
          </p:nvPr>
        </p:nvSpPr>
        <p:spPr/>
        <p:txBody>
          <a:bodyPr/>
          <a:lstStyle/>
          <a:p>
            <a:r>
              <a:rPr lang="da-DK" sz="1000" dirty="0"/>
              <a:t>Læs Nehemias kap 3. v 33 – 38, samt kap. 4 </a:t>
            </a:r>
          </a:p>
        </p:txBody>
      </p:sp>
      <p:sp>
        <p:nvSpPr>
          <p:cNvPr id="5" name="Text Placeholder 4">
            <a:extLst>
              <a:ext uri="{FF2B5EF4-FFF2-40B4-BE49-F238E27FC236}">
                <a16:creationId xmlns:a16="http://schemas.microsoft.com/office/drawing/2014/main" id="{66C122C0-304F-D94D-85D1-E662264F5DB9}"/>
              </a:ext>
            </a:extLst>
          </p:cNvPr>
          <p:cNvSpPr>
            <a:spLocks noGrp="1"/>
          </p:cNvSpPr>
          <p:nvPr>
            <p:ph type="body" sz="quarter" idx="14"/>
          </p:nvPr>
        </p:nvSpPr>
        <p:spPr/>
        <p:txBody>
          <a:bodyPr/>
          <a:lstStyle/>
          <a:p>
            <a:pPr>
              <a:buNone/>
            </a:pPr>
            <a:r>
              <a:rPr lang="da-DK" sz="1000" dirty="0">
                <a:solidFill>
                  <a:srgbClr val="000000"/>
                </a:solidFill>
                <a:effectLst/>
                <a:latin typeface="Times New Roman" panose="02020603050405020304" pitchFamily="18" charset="0"/>
                <a:ea typeface="Times New Roman" panose="02020603050405020304" pitchFamily="18" charset="0"/>
              </a:rPr>
              <a:t>Nehemias’ historie og eksempel minder os om, at:</a:t>
            </a:r>
            <a:endParaRPr lang="da-DK" sz="1000" dirty="0">
              <a:effectLst/>
              <a:latin typeface="Times New Roman" panose="02020603050405020304" pitchFamily="18" charset="0"/>
              <a:ea typeface="Times New Roman" panose="02020603050405020304" pitchFamily="18" charset="0"/>
            </a:endParaRPr>
          </a:p>
          <a:p>
            <a:pPr>
              <a:buNone/>
            </a:pPr>
            <a:r>
              <a:rPr lang="da-DK" sz="1000" dirty="0">
                <a:solidFill>
                  <a:srgbClr val="000000"/>
                </a:solidFill>
                <a:effectLst/>
                <a:latin typeface="Times New Roman" panose="02020603050405020304" pitchFamily="18" charset="0"/>
                <a:ea typeface="Times New Roman" panose="02020603050405020304" pitchFamily="18" charset="0"/>
              </a:rPr>
              <a:t>• Gud er trofast, selv når vi møder modgang. Gud vil kæmpe for og med os.</a:t>
            </a:r>
            <a:endParaRPr lang="da-DK" sz="1000" dirty="0">
              <a:effectLst/>
              <a:latin typeface="Times New Roman" panose="02020603050405020304" pitchFamily="18" charset="0"/>
              <a:ea typeface="Times New Roman" panose="02020603050405020304" pitchFamily="18" charset="0"/>
            </a:endParaRPr>
          </a:p>
          <a:p>
            <a:pPr>
              <a:buNone/>
            </a:pPr>
            <a:r>
              <a:rPr lang="da-DK" sz="1000" dirty="0">
                <a:solidFill>
                  <a:srgbClr val="000000"/>
                </a:solidFill>
                <a:effectLst/>
                <a:latin typeface="Times New Roman" panose="02020603050405020304" pitchFamily="18" charset="0"/>
                <a:ea typeface="Times New Roman" panose="02020603050405020304" pitchFamily="18" charset="0"/>
              </a:rPr>
              <a:t>• Vi er ikke alene – vi skal bygge sammen.</a:t>
            </a:r>
            <a:endParaRPr lang="da-DK" sz="1000" dirty="0">
              <a:effectLst/>
              <a:latin typeface="Times New Roman" panose="02020603050405020304" pitchFamily="18" charset="0"/>
              <a:ea typeface="Times New Roman" panose="02020603050405020304" pitchFamily="18" charset="0"/>
            </a:endParaRPr>
          </a:p>
          <a:p>
            <a:pPr marL="0" indent="0">
              <a:buNone/>
            </a:pPr>
            <a:r>
              <a:rPr lang="da-DK" sz="1000" dirty="0">
                <a:solidFill>
                  <a:srgbClr val="000000"/>
                </a:solidFill>
                <a:effectLst/>
                <a:latin typeface="Times New Roman" panose="02020603050405020304" pitchFamily="18" charset="0"/>
                <a:ea typeface="Times New Roman" panose="02020603050405020304" pitchFamily="18" charset="0"/>
              </a:rPr>
              <a:t>• Bøn, overgivelse/lydighed og handling går hånd i hånd.</a:t>
            </a:r>
            <a:endParaRPr lang="da-DK" sz="1000" dirty="0">
              <a:effectLst/>
              <a:latin typeface="Times New Roman" panose="02020603050405020304" pitchFamily="18" charset="0"/>
              <a:ea typeface="Times New Roman" panose="02020603050405020304" pitchFamily="18" charset="0"/>
            </a:endParaRPr>
          </a:p>
          <a:p>
            <a:endParaRPr lang="da-DK" dirty="0"/>
          </a:p>
        </p:txBody>
      </p:sp>
      <p:sp>
        <p:nvSpPr>
          <p:cNvPr id="6" name="Text Placeholder 5">
            <a:extLst>
              <a:ext uri="{FF2B5EF4-FFF2-40B4-BE49-F238E27FC236}">
                <a16:creationId xmlns:a16="http://schemas.microsoft.com/office/drawing/2014/main" id="{1E035901-E598-2C48-9830-6C87FF25465C}"/>
              </a:ext>
            </a:extLst>
          </p:cNvPr>
          <p:cNvSpPr>
            <a:spLocks noGrp="1"/>
          </p:cNvSpPr>
          <p:nvPr>
            <p:ph type="body" sz="quarter" idx="15"/>
          </p:nvPr>
        </p:nvSpPr>
        <p:spPr>
          <a:xfrm>
            <a:off x="7236825" y="2014330"/>
            <a:ext cx="4768651" cy="1941443"/>
          </a:xfrm>
        </p:spPr>
        <p:txBody>
          <a:bodyPr/>
          <a:lstStyle/>
          <a:p>
            <a:pPr>
              <a:buNone/>
            </a:pPr>
            <a:r>
              <a:rPr lang="da-DK" sz="900" dirty="0">
                <a:solidFill>
                  <a:srgbClr val="000000"/>
                </a:solidFill>
                <a:effectLst/>
                <a:latin typeface="Times New Roman" panose="02020603050405020304" pitchFamily="18" charset="0"/>
                <a:ea typeface="Times New Roman" panose="02020603050405020304" pitchFamily="18" charset="0"/>
              </a:rPr>
              <a:t>1. Kan du genkende følelsen af at stå over for et “bjerg” i dit liv? Hvad gør du i de  situationer?</a:t>
            </a:r>
            <a:endParaRPr lang="da-DK" sz="900" dirty="0">
              <a:effectLst/>
              <a:latin typeface="Times New Roman" panose="02020603050405020304" pitchFamily="18" charset="0"/>
              <a:ea typeface="Times New Roman" panose="02020603050405020304" pitchFamily="18" charset="0"/>
            </a:endParaRPr>
          </a:p>
          <a:p>
            <a:pPr>
              <a:buNone/>
            </a:pPr>
            <a:r>
              <a:rPr lang="da-DK" sz="900" dirty="0">
                <a:solidFill>
                  <a:srgbClr val="000000"/>
                </a:solidFill>
                <a:effectLst/>
                <a:latin typeface="Times New Roman" panose="02020603050405020304" pitchFamily="18" charset="0"/>
                <a:ea typeface="Times New Roman" panose="02020603050405020304" pitchFamily="18" charset="0"/>
              </a:rPr>
              <a:t>2. Nehemias sørgede, fastede og bad, før han handlede. Hvordan kan vi lære at søge Gud først?</a:t>
            </a:r>
            <a:endParaRPr lang="da-DK" sz="900" dirty="0">
              <a:effectLst/>
              <a:latin typeface="Times New Roman" panose="02020603050405020304" pitchFamily="18" charset="0"/>
              <a:ea typeface="Times New Roman" panose="02020603050405020304" pitchFamily="18" charset="0"/>
            </a:endParaRPr>
          </a:p>
          <a:p>
            <a:pPr>
              <a:buNone/>
            </a:pPr>
            <a:r>
              <a:rPr lang="da-DK" sz="900" dirty="0">
                <a:solidFill>
                  <a:srgbClr val="000000"/>
                </a:solidFill>
                <a:effectLst/>
                <a:latin typeface="Times New Roman" panose="02020603050405020304" pitchFamily="18" charset="0"/>
                <a:ea typeface="Times New Roman" panose="02020603050405020304" pitchFamily="18" charset="0"/>
              </a:rPr>
              <a:t>3. Hvorfor tror du, vi ofte møder modstand, når vi vil gøre noget godt/ gøre det som Gud vil?</a:t>
            </a:r>
            <a:endParaRPr lang="da-DK" sz="900" dirty="0">
              <a:effectLst/>
              <a:latin typeface="Times New Roman" panose="02020603050405020304" pitchFamily="18" charset="0"/>
              <a:ea typeface="Times New Roman" panose="02020603050405020304" pitchFamily="18" charset="0"/>
            </a:endParaRPr>
          </a:p>
          <a:p>
            <a:pPr>
              <a:buNone/>
            </a:pPr>
            <a:r>
              <a:rPr lang="da-DK" sz="900" dirty="0">
                <a:solidFill>
                  <a:srgbClr val="000000"/>
                </a:solidFill>
                <a:effectLst/>
                <a:latin typeface="Times New Roman" panose="02020603050405020304" pitchFamily="18" charset="0"/>
                <a:ea typeface="Times New Roman" panose="02020603050405020304" pitchFamily="18" charset="0"/>
              </a:rPr>
              <a:t>4. Hvordan kan vi støtte hinanden i at være udholdende? Samt hvordan passer du på din ”Mur”? (symbolet på muren er vores beskyttelsesværn og vores forhold til Gud)</a:t>
            </a:r>
            <a:endParaRPr lang="da-DK" sz="900" dirty="0">
              <a:effectLst/>
              <a:latin typeface="Times New Roman" panose="02020603050405020304" pitchFamily="18" charset="0"/>
              <a:ea typeface="Times New Roman" panose="02020603050405020304" pitchFamily="18" charset="0"/>
            </a:endParaRPr>
          </a:p>
          <a:p>
            <a:pPr>
              <a:buNone/>
            </a:pPr>
            <a:r>
              <a:rPr lang="da-DK" sz="900" dirty="0">
                <a:solidFill>
                  <a:srgbClr val="000000"/>
                </a:solidFill>
                <a:effectLst/>
                <a:latin typeface="Times New Roman" panose="02020603050405020304" pitchFamily="18" charset="0"/>
                <a:ea typeface="Times New Roman" panose="02020603050405020304" pitchFamily="18" charset="0"/>
              </a:rPr>
              <a:t>5. Har du oplevet Guds trofasthed i dit liv, selv når vejen virkede usikker?</a:t>
            </a:r>
            <a:endParaRPr lang="da-DK" sz="900" dirty="0">
              <a:effectLst/>
              <a:latin typeface="Times New Roman" panose="02020603050405020304" pitchFamily="18" charset="0"/>
              <a:ea typeface="Times New Roman" panose="02020603050405020304" pitchFamily="18" charset="0"/>
            </a:endParaRPr>
          </a:p>
          <a:p>
            <a:br>
              <a:rPr lang="da-DK" sz="1800" dirty="0">
                <a:solidFill>
                  <a:srgbClr val="000000"/>
                </a:solidFill>
                <a:effectLst/>
                <a:latin typeface="Times New Roman" panose="02020603050405020304" pitchFamily="18" charset="0"/>
                <a:ea typeface="Times New Roman" panose="02020603050405020304" pitchFamily="18" charset="0"/>
              </a:rPr>
            </a:br>
            <a:endParaRPr lang="da-DK" sz="1800" dirty="0">
              <a:effectLst/>
              <a:latin typeface="Times New Roman" panose="02020603050405020304" pitchFamily="18" charset="0"/>
              <a:ea typeface="Times New Roman" panose="02020603050405020304" pitchFamily="18" charset="0"/>
            </a:endParaRPr>
          </a:p>
          <a:p>
            <a:endParaRPr lang="da-DK" dirty="0"/>
          </a:p>
        </p:txBody>
      </p:sp>
      <p:sp>
        <p:nvSpPr>
          <p:cNvPr id="7" name="Text Placeholder 6">
            <a:extLst>
              <a:ext uri="{FF2B5EF4-FFF2-40B4-BE49-F238E27FC236}">
                <a16:creationId xmlns:a16="http://schemas.microsoft.com/office/drawing/2014/main" id="{202F2860-175F-7549-8660-270CAD1DA1E1}"/>
              </a:ext>
            </a:extLst>
          </p:cNvPr>
          <p:cNvSpPr>
            <a:spLocks noGrp="1"/>
          </p:cNvSpPr>
          <p:nvPr>
            <p:ph type="body" sz="quarter" idx="16"/>
          </p:nvPr>
        </p:nvSpPr>
        <p:spPr/>
        <p:txBody>
          <a:bodyPr/>
          <a:lstStyle/>
          <a:p>
            <a:endParaRPr lang="da-DK" dirty="0"/>
          </a:p>
        </p:txBody>
      </p:sp>
      <p:sp>
        <p:nvSpPr>
          <p:cNvPr id="8" name="Text Placeholder 7">
            <a:extLst>
              <a:ext uri="{FF2B5EF4-FFF2-40B4-BE49-F238E27FC236}">
                <a16:creationId xmlns:a16="http://schemas.microsoft.com/office/drawing/2014/main" id="{066335DC-9A39-F64B-B62B-836D36B5FA44}"/>
              </a:ext>
            </a:extLst>
          </p:cNvPr>
          <p:cNvSpPr>
            <a:spLocks noGrp="1"/>
          </p:cNvSpPr>
          <p:nvPr>
            <p:ph type="body" sz="quarter" idx="18"/>
          </p:nvPr>
        </p:nvSpPr>
        <p:spPr>
          <a:xfrm>
            <a:off x="7236825" y="4154557"/>
            <a:ext cx="4768651" cy="762809"/>
          </a:xfrm>
        </p:spPr>
        <p:txBody>
          <a:bodyPr>
            <a:normAutofit fontScale="85000" lnSpcReduction="10000"/>
          </a:bodyPr>
          <a:lstStyle/>
          <a:p>
            <a:pPr>
              <a:buNone/>
            </a:pPr>
            <a:r>
              <a:rPr lang="da-DK" sz="1800" dirty="0">
                <a:solidFill>
                  <a:srgbClr val="000000"/>
                </a:solidFill>
                <a:effectLst/>
                <a:latin typeface="Times New Roman" panose="02020603050405020304" pitchFamily="18" charset="0"/>
                <a:ea typeface="Times New Roman" panose="02020603050405020304" pitchFamily="18" charset="0"/>
              </a:rPr>
              <a:t>-Spørg Gud, hvad Han kalder dig til at “genopbygge” i dit liv, samt hvordan du ”bygger” de rette ”mure” i dit liv. (hvordan du beskytter dig selv </a:t>
            </a:r>
            <a:r>
              <a:rPr lang="da-DK" sz="1800">
                <a:solidFill>
                  <a:srgbClr val="000000"/>
                </a:solidFill>
                <a:effectLst/>
                <a:latin typeface="Times New Roman" panose="02020603050405020304" pitchFamily="18" charset="0"/>
                <a:ea typeface="Times New Roman" panose="02020603050405020304" pitchFamily="18" charset="0"/>
              </a:rPr>
              <a:t>mod angreb)</a:t>
            </a:r>
            <a:endParaRPr lang="da-DK" sz="1800" dirty="0">
              <a:effectLst/>
              <a:latin typeface="Times New Roman" panose="02020603050405020304" pitchFamily="18" charset="0"/>
              <a:ea typeface="Times New Roman" panose="02020603050405020304" pitchFamily="18" charset="0"/>
            </a:endParaRPr>
          </a:p>
          <a:p>
            <a:endParaRPr lang="da-DK" dirty="0"/>
          </a:p>
        </p:txBody>
      </p:sp>
    </p:spTree>
    <p:extLst>
      <p:ext uri="{BB962C8B-B14F-4D97-AF65-F5344CB8AC3E}">
        <p14:creationId xmlns:p14="http://schemas.microsoft.com/office/powerpoint/2010/main" val="47127502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LwpmB1dxPME70y5apqBUFw"/>
</p:tagLst>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E62A6E336102A409DCE6EAAEEBBB5B4" ma:contentTypeVersion="12" ma:contentTypeDescription="Create a new document." ma:contentTypeScope="" ma:versionID="cc2de7ca1619c8be3262bce65819789b">
  <xsd:schema xmlns:xsd="http://www.w3.org/2001/XMLSchema" xmlns:xs="http://www.w3.org/2001/XMLSchema" xmlns:p="http://schemas.microsoft.com/office/2006/metadata/properties" xmlns:ns2="44168d15-525b-443e-9103-846403f98ac9" xmlns:ns3="c7ce7b44-c394-42d1-a5e7-f247d1b5b78c" targetNamespace="http://schemas.microsoft.com/office/2006/metadata/properties" ma:root="true" ma:fieldsID="eb3e64a27cc5e990567291ea33b205b2" ns2:_="" ns3:_="">
    <xsd:import namespace="44168d15-525b-443e-9103-846403f98ac9"/>
    <xsd:import namespace="c7ce7b44-c394-42d1-a5e7-f247d1b5b78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4168d15-525b-443e-9103-846403f98ac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19731afd-e726-4161-a857-61de5a62a7a2"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7ce7b44-c394-42d1-a5e7-f247d1b5b78c"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47bff322-4040-4798-a219-743850e60bf2}" ma:internalName="TaxCatchAll" ma:showField="CatchAllData" ma:web="c7ce7b44-c394-42d1-a5e7-f247d1b5b78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c7ce7b44-c394-42d1-a5e7-f247d1b5b78c" xsi:nil="true"/>
    <lcf76f155ced4ddcb4097134ff3c332f xmlns="44168d15-525b-443e-9103-846403f98ac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68EB455-CDDE-4E54-9928-BA67DD5BD69D}">
  <ds:schemaRefs>
    <ds:schemaRef ds:uri="http://schemas.microsoft.com/sharepoint/v3/contenttype/forms"/>
  </ds:schemaRefs>
</ds:datastoreItem>
</file>

<file path=customXml/itemProps2.xml><?xml version="1.0" encoding="utf-8"?>
<ds:datastoreItem xmlns:ds="http://schemas.openxmlformats.org/officeDocument/2006/customXml" ds:itemID="{B46001CD-ABF6-484C-93A6-46DF5CBD784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4168d15-525b-443e-9103-846403f98ac9"/>
    <ds:schemaRef ds:uri="c7ce7b44-c394-42d1-a5e7-f247d1b5b78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EECC0DA-63BF-4B80-9523-72745E560A0A}">
  <ds:schemaRefs>
    <ds:schemaRef ds:uri="http://schemas.microsoft.com/office/2006/metadata/properties"/>
    <ds:schemaRef ds:uri="http://schemas.microsoft.com/office/infopath/2007/PartnerControls"/>
    <ds:schemaRef ds:uri="c7ce7b44-c394-42d1-a5e7-f247d1b5b78c"/>
    <ds:schemaRef ds:uri="44168d15-525b-443e-9103-846403f98ac9"/>
  </ds:schemaRefs>
</ds:datastoreItem>
</file>

<file path=docProps/app.xml><?xml version="1.0" encoding="utf-8"?>
<Properties xmlns="http://schemas.openxmlformats.org/officeDocument/2006/extended-properties" xmlns:vt="http://schemas.openxmlformats.org/officeDocument/2006/docPropsVTypes">
  <TotalTime>3576</TotalTime>
  <Words>387</Words>
  <Application>Microsoft Office PowerPoint</Application>
  <PresentationFormat>Widescreen</PresentationFormat>
  <Paragraphs>21</Paragraphs>
  <Slides>1</Slides>
  <Notes>1</Notes>
  <HiddenSlides>0</HiddenSlides>
  <MMClips>0</MMClips>
  <ScaleCrop>false</ScaleCrop>
  <HeadingPairs>
    <vt:vector size="8" baseType="variant">
      <vt:variant>
        <vt:lpstr>Benyttede skrifttyper</vt:lpstr>
      </vt:variant>
      <vt:variant>
        <vt:i4>6</vt:i4>
      </vt:variant>
      <vt:variant>
        <vt:lpstr>Tema</vt:lpstr>
      </vt:variant>
      <vt:variant>
        <vt:i4>1</vt:i4>
      </vt:variant>
      <vt:variant>
        <vt:lpstr>Integrerede OLE-servere</vt:lpstr>
      </vt:variant>
      <vt:variant>
        <vt:i4>1</vt:i4>
      </vt:variant>
      <vt:variant>
        <vt:lpstr>Slidetitler</vt:lpstr>
      </vt:variant>
      <vt:variant>
        <vt:i4>1</vt:i4>
      </vt:variant>
    </vt:vector>
  </HeadingPairs>
  <TitlesOfParts>
    <vt:vector size="9" baseType="lpstr">
      <vt:lpstr>Aptos</vt:lpstr>
      <vt:lpstr>Calibri</vt:lpstr>
      <vt:lpstr>Century Gothic</vt:lpstr>
      <vt:lpstr>Times New Roman</vt:lpstr>
      <vt:lpstr>Verdana</vt:lpstr>
      <vt:lpstr>Wingdings 3</vt:lpstr>
      <vt:lpstr>Wisp</vt:lpstr>
      <vt:lpstr>think-cell Slide</vt:lpstr>
      <vt:lpstr>lBøn, udholdenhed og overgivelse – Gud er trofast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JHAE (Jonas Hauschildt Andersen)</dc:creator>
  <cp:lastModifiedBy>Anne-Mette Lerche</cp:lastModifiedBy>
  <cp:revision>85</cp:revision>
  <dcterms:created xsi:type="dcterms:W3CDTF">2019-08-19T18:08:22Z</dcterms:created>
  <dcterms:modified xsi:type="dcterms:W3CDTF">2025-03-17T10:50:55Z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0x0101006E62A6E336102A409DCE6EAAEEBBB5B4</vt:lpwstr>
  </property>
</Properties>
</file>