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61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0" autoAdjust="0"/>
    <p:restoredTop sz="94660"/>
  </p:normalViewPr>
  <p:slideViewPr>
    <p:cSldViewPr snapToGrid="0" showGuides="1">
      <p:cViewPr varScale="1">
        <p:scale>
          <a:sx n="94" d="100"/>
          <a:sy n="94" d="100"/>
        </p:scale>
        <p:origin x="760" y="1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tags" Target="tags/tag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7/6/20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2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369759"/>
            <a:ext cx="4791301" cy="250268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1071184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31" y="107118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360051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107540"/>
            <a:ext cx="4791301" cy="1071121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12175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371578"/>
            <a:ext cx="4768651" cy="1704425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  <a:p>
            <a:pPr lvl="0"/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867038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4702625"/>
            <a:ext cx="4791301" cy="1479198"/>
          </a:xfrm>
        </p:spPr>
        <p:txBody>
          <a:bodyPr>
            <a:no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214175" y="4238696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7" y="1071184"/>
            <a:ext cx="4791301" cy="1071121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360051"/>
            <a:ext cx="4791301" cy="2502683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080480"/>
            <a:ext cx="4791301" cy="109724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359083"/>
            <a:ext cx="4791301" cy="17169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51626" y="4702625"/>
            <a:ext cx="4791301" cy="1475102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57555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7/6/20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4F2ABE1E-FC35-4A90-A92B-562F29CAEAF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4F2ABE1E-FC35-4A90-A92B-562F29CAEAF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540F6E74-6A4D-431F-BA73-3535E3FD70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Om at tage det næste skridt i tro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DCC025-D59F-4502-BB8B-94022A6B8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rmAutofit lnSpcReduction="10000"/>
          </a:bodyPr>
          <a:lstStyle/>
          <a:p>
            <a:r>
              <a:rPr lang="da-DK" dirty="0"/>
              <a:t>Jesus fremhæver 3 vidner, som bekræfter, at han er udsendt af Gud og er Guds søn, Johannes Døberen, hans egne gerninger og Skriften.</a:t>
            </a:r>
          </a:p>
          <a:p>
            <a:r>
              <a:rPr lang="da-DK" dirty="0"/>
              <a:t>Gennem disse vidner kalder Jesus de jødiske lyttere til at tage imod ham i tro. Og med dem også os. </a:t>
            </a:r>
          </a:p>
          <a:p>
            <a:r>
              <a:rPr lang="da-DK" dirty="0"/>
              <a:t>Vores skridt i tro kan enten være, at søge tilbage til dengang vi var brændende i vores tro, søge ind i Jesu nærhed og opleve, at hans gerninger også omfatter mig i dag eller til sidst at søge væk fra uhensigtsmæssig gruppering og ind i Guds intime nærvær.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63E0D4-EC35-4F1A-A6E4-64167638446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a-DK" dirty="0"/>
              <a:t>Joh 5, 31-47</a:t>
            </a:r>
          </a:p>
          <a:p>
            <a:r>
              <a:rPr lang="da-DK" dirty="0"/>
              <a:t>…de gerninger, som Faderen har givet mig at fuldføre, selve de gerninger, jeg gør, vidner om mig, at Faderen har udsendt mig.  (vers 36)</a:t>
            </a:r>
            <a:endParaRPr lang="da-DK" sz="1200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3E60D80-B622-4C30-ACD3-75721B62CCF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a-DK" dirty="0"/>
              <a:t>Jesus ønsker at vi skal tage et nyt skridt i tro, og han vil selv gå sammen med os. </a:t>
            </a:r>
          </a:p>
          <a:p>
            <a:r>
              <a:rPr lang="da-DK" dirty="0"/>
              <a:t>Når du vokser i tro vil du opleve, at du kan præge andre mennesker til at vokse i tro.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D995B05-EC0D-47EB-8EF3-6BE25045837B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dirty="0"/>
              <a:t>Hvilke forhindringer er der i dit liv, for at du kan vokse i tro?</a:t>
            </a:r>
          </a:p>
          <a:p>
            <a:r>
              <a:rPr lang="da-DK" dirty="0"/>
              <a:t>Hvordan påvirker andre mennesker din trosvandring med Gud.</a:t>
            </a:r>
          </a:p>
          <a:p>
            <a:r>
              <a:rPr lang="da-DK" dirty="0"/>
              <a:t>Hvordan kan din tro påvirke </a:t>
            </a:r>
            <a:r>
              <a:rPr lang="da-DK"/>
              <a:t>andres tro?</a:t>
            </a:r>
            <a:endParaRPr lang="da-DK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9352954E-F7CA-466E-9B7A-38F723224129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a-DK" dirty="0"/>
              <a:t>Bed for sommerlejren i Løgumkloster.</a:t>
            </a:r>
          </a:p>
          <a:p>
            <a:r>
              <a:rPr lang="da-DK"/>
              <a:t>Bed </a:t>
            </a:r>
            <a:r>
              <a:rPr lang="da-DK" dirty="0"/>
              <a:t>det må være muligt at genåbne kirken efter sommerferien uden begrænsninger.</a:t>
            </a:r>
          </a:p>
          <a:p>
            <a:r>
              <a:rPr lang="da-DK" dirty="0"/>
              <a:t>Bed for teenagernes teltlejr i Sverige i uge 30. </a:t>
            </a:r>
          </a:p>
        </p:txBody>
      </p:sp>
    </p:spTree>
    <p:extLst>
      <p:ext uri="{BB962C8B-B14F-4D97-AF65-F5344CB8AC3E}">
        <p14:creationId xmlns:p14="http://schemas.microsoft.com/office/powerpoint/2010/main" val="31930441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83b4fc67-7e4d-4af3-b66e-0e0e8a1422f6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ECC0DA-63BF-4B80-9523-72745E560A0A}">
  <ds:schemaRefs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83b4fc67-7e4d-4af3-b66e-0e0e8a1422f6"/>
    <ds:schemaRef ds:uri="http://purl.org/dc/terms/"/>
    <ds:schemaRef ds:uri="http://schemas.microsoft.com/office/infopath/2007/PartnerControl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253</Words>
  <Application>Microsoft Macintosh PowerPoint</Application>
  <PresentationFormat>Widescreen</PresentationFormat>
  <Paragraphs>14</Paragraphs>
  <Slides>1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1</vt:i4>
      </vt:variant>
    </vt:vector>
  </HeadingPairs>
  <TitlesOfParts>
    <vt:vector size="6" baseType="lpstr">
      <vt:lpstr>Century Gothic</vt:lpstr>
      <vt:lpstr>Verdana</vt:lpstr>
      <vt:lpstr>Wingdings 3</vt:lpstr>
      <vt:lpstr>Wisp</vt:lpstr>
      <vt:lpstr>think-cell Slide</vt:lpstr>
      <vt:lpstr>Om at tage det næste skridt i tro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JHAE (Jonas Hauschildt Andersen)</dc:creator>
  <cp:lastModifiedBy>Jenny Glüsing</cp:lastModifiedBy>
  <cp:revision>28</cp:revision>
  <dcterms:created xsi:type="dcterms:W3CDTF">2019-08-19T18:08:22Z</dcterms:created>
  <dcterms:modified xsi:type="dcterms:W3CDTF">2020-07-06T08:15:35Z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