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embeddedFontLst>
    <p:embeddedFont>
      <p:font typeface="Century Gothic" panose="020B0502020202020204" pitchFamily="34" charset="0"/>
      <p:regular r:id="rId4"/>
      <p:bold r:id="rId5"/>
      <p:italic r:id="rId6"/>
      <p:boldItalic r:id="rId7"/>
    </p:embeddedFont>
    <p:embeddedFont>
      <p:font typeface="Verdana" panose="020B0604030504040204" pitchFamily="34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2" roundtripDataSignature="AMtx7mh1S76SCqIxf9eXEdXHfQJ1JFJOk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18" d="100"/>
          <a:sy n="118" d="100"/>
        </p:scale>
        <p:origin x="-270" y="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theme" Target="theme/theme1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0387616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"/>
          <p:cNvSpPr/>
          <p:nvPr/>
        </p:nvSpPr>
        <p:spPr>
          <a:xfrm>
            <a:off x="2245521" y="231045"/>
            <a:ext cx="7182594" cy="507297"/>
          </a:xfrm>
          <a:prstGeom prst="rect">
            <a:avLst/>
          </a:prstGeom>
          <a:solidFill>
            <a:schemeClr val="accent1"/>
          </a:solidFill>
          <a:ln w="15875" cap="rnd" cmpd="sng">
            <a:solidFill>
              <a:srgbClr val="78230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0" name="Google Shape;40;p3"/>
          <p:cNvSpPr/>
          <p:nvPr/>
        </p:nvSpPr>
        <p:spPr>
          <a:xfrm rot="10800000" flipH="1">
            <a:off x="-4189" y="23104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1" name="Google Shape;41;p3"/>
          <p:cNvSpPr txBox="1">
            <a:spLocks noGrp="1"/>
          </p:cNvSpPr>
          <p:nvPr>
            <p:ph type="title"/>
          </p:nvPr>
        </p:nvSpPr>
        <p:spPr>
          <a:xfrm>
            <a:off x="2245521" y="231045"/>
            <a:ext cx="7172799" cy="507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entury Gothic"/>
              <a:buNone/>
              <a:defRPr sz="24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"/>
          <p:cNvSpPr txBox="1">
            <a:spLocks noGrp="1"/>
          </p:cNvSpPr>
          <p:nvPr>
            <p:ph type="body" idx="1"/>
          </p:nvPr>
        </p:nvSpPr>
        <p:spPr>
          <a:xfrm>
            <a:off x="2275704" y="2369759"/>
            <a:ext cx="4791301" cy="2502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grpSp>
        <p:nvGrpSpPr>
          <p:cNvPr id="43" name="Google Shape;43;p3"/>
          <p:cNvGrpSpPr/>
          <p:nvPr/>
        </p:nvGrpSpPr>
        <p:grpSpPr>
          <a:xfrm>
            <a:off x="9908592" y="61983"/>
            <a:ext cx="1966255" cy="1953951"/>
            <a:chOff x="10039221" y="9735"/>
            <a:chExt cx="1966255" cy="1953951"/>
          </a:xfrm>
        </p:grpSpPr>
        <p:sp>
          <p:nvSpPr>
            <p:cNvPr id="44" name="Google Shape;44;p3"/>
            <p:cNvSpPr/>
            <p:nvPr/>
          </p:nvSpPr>
          <p:spPr>
            <a:xfrm>
              <a:off x="10962446" y="143691"/>
              <a:ext cx="1043030" cy="1175785"/>
            </a:xfrm>
            <a:custGeom>
              <a:avLst/>
              <a:gdLst/>
              <a:ahLst/>
              <a:cxnLst/>
              <a:rect l="l" t="t" r="r" b="b"/>
              <a:pathLst>
                <a:path w="276" h="340" extrusionOk="0">
                  <a:moveTo>
                    <a:pt x="131" y="31"/>
                  </a:moveTo>
                  <a:cubicBezTo>
                    <a:pt x="96" y="11"/>
                    <a:pt x="59" y="1"/>
                    <a:pt x="21" y="0"/>
                  </a:cubicBezTo>
                  <a:cubicBezTo>
                    <a:pt x="15" y="0"/>
                    <a:pt x="9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55" y="65"/>
                    <a:pt x="55" y="65"/>
                    <a:pt x="55" y="65"/>
                  </a:cubicBezTo>
                  <a:cubicBezTo>
                    <a:pt x="21" y="105"/>
                    <a:pt x="21" y="105"/>
                    <a:pt x="21" y="105"/>
                  </a:cubicBezTo>
                  <a:cubicBezTo>
                    <a:pt x="10" y="118"/>
                    <a:pt x="10" y="118"/>
                    <a:pt x="10" y="118"/>
                  </a:cubicBezTo>
                  <a:cubicBezTo>
                    <a:pt x="10" y="118"/>
                    <a:pt x="11" y="118"/>
                    <a:pt x="12" y="118"/>
                  </a:cubicBezTo>
                  <a:cubicBezTo>
                    <a:pt x="15" y="118"/>
                    <a:pt x="18" y="118"/>
                    <a:pt x="21" y="118"/>
                  </a:cubicBezTo>
                  <a:cubicBezTo>
                    <a:pt x="83" y="123"/>
                    <a:pt x="131" y="175"/>
                    <a:pt x="131" y="238"/>
                  </a:cubicBezTo>
                  <a:cubicBezTo>
                    <a:pt x="131" y="249"/>
                    <a:pt x="130" y="259"/>
                    <a:pt x="127" y="269"/>
                  </a:cubicBezTo>
                  <a:cubicBezTo>
                    <a:pt x="130" y="279"/>
                    <a:pt x="134" y="289"/>
                    <a:pt x="138" y="299"/>
                  </a:cubicBezTo>
                  <a:cubicBezTo>
                    <a:pt x="141" y="309"/>
                    <a:pt x="145" y="319"/>
                    <a:pt x="147" y="326"/>
                  </a:cubicBezTo>
                  <a:cubicBezTo>
                    <a:pt x="150" y="333"/>
                    <a:pt x="151" y="338"/>
                    <a:pt x="152" y="340"/>
                  </a:cubicBezTo>
                  <a:cubicBezTo>
                    <a:pt x="155" y="340"/>
                    <a:pt x="160" y="339"/>
                    <a:pt x="167" y="338"/>
                  </a:cubicBezTo>
                  <a:cubicBezTo>
                    <a:pt x="175" y="336"/>
                    <a:pt x="185" y="334"/>
                    <a:pt x="195" y="332"/>
                  </a:cubicBezTo>
                  <a:cubicBezTo>
                    <a:pt x="208" y="330"/>
                    <a:pt x="221" y="328"/>
                    <a:pt x="233" y="326"/>
                  </a:cubicBezTo>
                  <a:cubicBezTo>
                    <a:pt x="276" y="218"/>
                    <a:pt x="235" y="91"/>
                    <a:pt x="131" y="31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82275" tIns="41125" rIns="82275" bIns="411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10069336" y="153060"/>
              <a:ext cx="1008433" cy="1257762"/>
            </a:xfrm>
            <a:custGeom>
              <a:avLst/>
              <a:gdLst/>
              <a:ahLst/>
              <a:cxnLst/>
              <a:rect l="l" t="t" r="r" b="b"/>
              <a:pathLst>
                <a:path w="267" h="365" extrusionOk="0">
                  <a:moveTo>
                    <a:pt x="257" y="51"/>
                  </a:moveTo>
                  <a:cubicBezTo>
                    <a:pt x="252" y="45"/>
                    <a:pt x="246" y="38"/>
                    <a:pt x="239" y="30"/>
                  </a:cubicBezTo>
                  <a:cubicBezTo>
                    <a:pt x="231" y="20"/>
                    <a:pt x="222" y="9"/>
                    <a:pt x="214" y="0"/>
                  </a:cubicBezTo>
                  <a:cubicBezTo>
                    <a:pt x="144" y="10"/>
                    <a:pt x="80" y="51"/>
                    <a:pt x="42" y="117"/>
                  </a:cubicBezTo>
                  <a:cubicBezTo>
                    <a:pt x="0" y="190"/>
                    <a:pt x="1" y="276"/>
                    <a:pt x="38" y="346"/>
                  </a:cubicBezTo>
                  <a:cubicBezTo>
                    <a:pt x="40" y="352"/>
                    <a:pt x="43" y="357"/>
                    <a:pt x="47" y="362"/>
                  </a:cubicBezTo>
                  <a:cubicBezTo>
                    <a:pt x="47" y="363"/>
                    <a:pt x="48" y="364"/>
                    <a:pt x="48" y="365"/>
                  </a:cubicBezTo>
                  <a:cubicBezTo>
                    <a:pt x="50" y="361"/>
                    <a:pt x="50" y="361"/>
                    <a:pt x="50" y="361"/>
                  </a:cubicBezTo>
                  <a:cubicBezTo>
                    <a:pt x="59" y="334"/>
                    <a:pt x="59" y="334"/>
                    <a:pt x="59" y="334"/>
                  </a:cubicBezTo>
                  <a:cubicBezTo>
                    <a:pt x="77" y="284"/>
                    <a:pt x="77" y="284"/>
                    <a:pt x="77" y="284"/>
                  </a:cubicBezTo>
                  <a:cubicBezTo>
                    <a:pt x="128" y="294"/>
                    <a:pt x="128" y="294"/>
                    <a:pt x="128" y="294"/>
                  </a:cubicBezTo>
                  <a:cubicBezTo>
                    <a:pt x="146" y="297"/>
                    <a:pt x="146" y="297"/>
                    <a:pt x="146" y="297"/>
                  </a:cubicBezTo>
                  <a:cubicBezTo>
                    <a:pt x="144" y="294"/>
                    <a:pt x="142" y="291"/>
                    <a:pt x="140" y="287"/>
                  </a:cubicBezTo>
                  <a:cubicBezTo>
                    <a:pt x="133" y="272"/>
                    <a:pt x="128" y="254"/>
                    <a:pt x="128" y="236"/>
                  </a:cubicBezTo>
                  <a:cubicBezTo>
                    <a:pt x="128" y="180"/>
                    <a:pt x="167" y="133"/>
                    <a:pt x="218" y="120"/>
                  </a:cubicBezTo>
                  <a:cubicBezTo>
                    <a:pt x="225" y="112"/>
                    <a:pt x="232" y="104"/>
                    <a:pt x="239" y="96"/>
                  </a:cubicBezTo>
                  <a:cubicBezTo>
                    <a:pt x="246" y="88"/>
                    <a:pt x="252" y="80"/>
                    <a:pt x="257" y="74"/>
                  </a:cubicBezTo>
                  <a:cubicBezTo>
                    <a:pt x="262" y="69"/>
                    <a:pt x="265" y="65"/>
                    <a:pt x="267" y="63"/>
                  </a:cubicBezTo>
                  <a:cubicBezTo>
                    <a:pt x="265" y="61"/>
                    <a:pt x="262" y="57"/>
                    <a:pt x="257" y="51"/>
                  </a:cubicBezTo>
                  <a:close/>
                </a:path>
              </a:pathLst>
            </a:custGeom>
            <a:solidFill>
              <a:srgbClr val="A5A5A5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82275" tIns="41125" rIns="82275" bIns="411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10301263" y="1162548"/>
              <a:ext cx="1504320" cy="734280"/>
            </a:xfrm>
            <a:custGeom>
              <a:avLst/>
              <a:gdLst/>
              <a:ahLst/>
              <a:cxnLst/>
              <a:rect l="l" t="t" r="r" b="b"/>
              <a:pathLst>
                <a:path w="398" h="212" extrusionOk="0">
                  <a:moveTo>
                    <a:pt x="395" y="52"/>
                  </a:moveTo>
                  <a:cubicBezTo>
                    <a:pt x="367" y="57"/>
                    <a:pt x="367" y="57"/>
                    <a:pt x="367" y="57"/>
                  </a:cubicBezTo>
                  <a:cubicBezTo>
                    <a:pt x="315" y="66"/>
                    <a:pt x="315" y="66"/>
                    <a:pt x="315" y="66"/>
                  </a:cubicBezTo>
                  <a:cubicBezTo>
                    <a:pt x="298" y="17"/>
                    <a:pt x="298" y="17"/>
                    <a:pt x="298" y="17"/>
                  </a:cubicBezTo>
                  <a:cubicBezTo>
                    <a:pt x="292" y="0"/>
                    <a:pt x="292" y="0"/>
                    <a:pt x="292" y="0"/>
                  </a:cubicBezTo>
                  <a:cubicBezTo>
                    <a:pt x="290" y="3"/>
                    <a:pt x="288" y="7"/>
                    <a:pt x="285" y="10"/>
                  </a:cubicBezTo>
                  <a:cubicBezTo>
                    <a:pt x="264" y="41"/>
                    <a:pt x="228" y="62"/>
                    <a:pt x="187" y="62"/>
                  </a:cubicBezTo>
                  <a:cubicBezTo>
                    <a:pt x="153" y="62"/>
                    <a:pt x="123" y="48"/>
                    <a:pt x="101" y="26"/>
                  </a:cubicBezTo>
                  <a:cubicBezTo>
                    <a:pt x="92" y="24"/>
                    <a:pt x="81" y="22"/>
                    <a:pt x="71" y="20"/>
                  </a:cubicBezTo>
                  <a:cubicBezTo>
                    <a:pt x="60" y="18"/>
                    <a:pt x="51" y="17"/>
                    <a:pt x="43" y="15"/>
                  </a:cubicBezTo>
                  <a:cubicBezTo>
                    <a:pt x="36" y="14"/>
                    <a:pt x="31" y="13"/>
                    <a:pt x="28" y="12"/>
                  </a:cubicBezTo>
                  <a:cubicBezTo>
                    <a:pt x="27" y="15"/>
                    <a:pt x="25" y="20"/>
                    <a:pt x="23" y="27"/>
                  </a:cubicBezTo>
                  <a:cubicBezTo>
                    <a:pt x="20" y="34"/>
                    <a:pt x="17" y="43"/>
                    <a:pt x="13" y="53"/>
                  </a:cubicBezTo>
                  <a:cubicBezTo>
                    <a:pt x="9" y="66"/>
                    <a:pt x="4" y="79"/>
                    <a:pt x="0" y="90"/>
                  </a:cubicBezTo>
                  <a:cubicBezTo>
                    <a:pt x="18" y="113"/>
                    <a:pt x="41" y="133"/>
                    <a:pt x="68" y="148"/>
                  </a:cubicBezTo>
                  <a:cubicBezTo>
                    <a:pt x="179" y="212"/>
                    <a:pt x="320" y="177"/>
                    <a:pt x="388" y="69"/>
                  </a:cubicBezTo>
                  <a:cubicBezTo>
                    <a:pt x="390" y="67"/>
                    <a:pt x="391" y="64"/>
                    <a:pt x="393" y="61"/>
                  </a:cubicBezTo>
                  <a:cubicBezTo>
                    <a:pt x="394" y="59"/>
                    <a:pt x="396" y="56"/>
                    <a:pt x="397" y="53"/>
                  </a:cubicBezTo>
                  <a:cubicBezTo>
                    <a:pt x="398" y="52"/>
                    <a:pt x="398" y="52"/>
                    <a:pt x="398" y="51"/>
                  </a:cubicBezTo>
                  <a:lnTo>
                    <a:pt x="395" y="52"/>
                  </a:lnTo>
                  <a:close/>
                </a:path>
              </a:pathLst>
            </a:custGeom>
            <a:solidFill>
              <a:srgbClr val="315949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82275" tIns="41125" rIns="82275" bIns="4112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7" name="Google Shape;47;p3"/>
            <p:cNvSpPr/>
            <p:nvPr/>
          </p:nvSpPr>
          <p:spPr>
            <a:xfrm rot="3704469">
              <a:off x="10394272" y="255192"/>
              <a:ext cx="1136519" cy="1485585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Verdana"/>
                </a:rPr>
                <a:t>FÆLLESSKAB</a:t>
              </a:r>
            </a:p>
          </p:txBody>
        </p:sp>
        <p:sp>
          <p:nvSpPr>
            <p:cNvPr id="48" name="Google Shape;48;p3"/>
            <p:cNvSpPr/>
            <p:nvPr/>
          </p:nvSpPr>
          <p:spPr>
            <a:xfrm rot="-8923050">
              <a:off x="10486224" y="233894"/>
              <a:ext cx="1243526" cy="135774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Verdana"/>
                </a:rPr>
                <a:t>VÆKST          </a:t>
              </a:r>
            </a:p>
          </p:txBody>
        </p:sp>
        <p:sp>
          <p:nvSpPr>
            <p:cNvPr id="49" name="Google Shape;49;p3"/>
            <p:cNvSpPr/>
            <p:nvPr/>
          </p:nvSpPr>
          <p:spPr>
            <a:xfrm rot="-2552413">
              <a:off x="10423086" y="364237"/>
              <a:ext cx="1243526" cy="135774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chemeClr val="lt1"/>
                  </a:solidFill>
                  <a:latin typeface="Verdana"/>
                </a:rPr>
                <a:t>TJENESTE     </a:t>
              </a:r>
            </a:p>
          </p:txBody>
        </p:sp>
      </p:grpSp>
      <p:sp>
        <p:nvSpPr>
          <p:cNvPr id="50" name="Google Shape;50;p3"/>
          <p:cNvSpPr txBox="1">
            <a:spLocks noGrp="1"/>
          </p:cNvSpPr>
          <p:nvPr>
            <p:ph type="body" idx="2"/>
          </p:nvPr>
        </p:nvSpPr>
        <p:spPr>
          <a:xfrm>
            <a:off x="2275703" y="1071184"/>
            <a:ext cx="4791301" cy="1071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17500" algn="l">
              <a:spcBef>
                <a:spcPts val="1000"/>
              </a:spcBef>
              <a:spcAft>
                <a:spcPts val="0"/>
              </a:spcAft>
              <a:buSzPts val="1400"/>
              <a:buChar char="🠶"/>
              <a:defRPr sz="1400"/>
            </a:lvl1pPr>
            <a:lvl2pPr marL="914400" lvl="1" indent="-304800" algn="l">
              <a:spcBef>
                <a:spcPts val="1000"/>
              </a:spcBef>
              <a:spcAft>
                <a:spcPts val="0"/>
              </a:spcAft>
              <a:buSzPts val="1200"/>
              <a:buChar char="🠶"/>
              <a:defRPr sz="1200"/>
            </a:lvl2pPr>
            <a:lvl3pPr marL="1371600" lvl="2" indent="-298450" algn="l">
              <a:spcBef>
                <a:spcPts val="1000"/>
              </a:spcBef>
              <a:spcAft>
                <a:spcPts val="0"/>
              </a:spcAft>
              <a:buSzPts val="1100"/>
              <a:buChar char="🠶"/>
              <a:defRPr sz="1100"/>
            </a:lvl3pPr>
            <a:lvl4pPr marL="1828800" lvl="3" indent="-304800" algn="l">
              <a:spcBef>
                <a:spcPts val="1000"/>
              </a:spcBef>
              <a:spcAft>
                <a:spcPts val="0"/>
              </a:spcAft>
              <a:buSzPts val="1200"/>
              <a:buChar char="🠶"/>
              <a:defRPr sz="1200"/>
            </a:lvl4pPr>
            <a:lvl5pPr marL="2286000" lvl="4" indent="-304800" algn="l">
              <a:spcBef>
                <a:spcPts val="1000"/>
              </a:spcBef>
              <a:spcAft>
                <a:spcPts val="0"/>
              </a:spcAft>
              <a:buSzPts val="1200"/>
              <a:buChar char="🠶"/>
              <a:defRPr sz="1200"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51" name="Google Shape;51;p3"/>
          <p:cNvSpPr txBox="1"/>
          <p:nvPr/>
        </p:nvSpPr>
        <p:spPr>
          <a:xfrm>
            <a:off x="1114231" y="1071184"/>
            <a:ext cx="108121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BIBELEN</a:t>
            </a:r>
            <a:endParaRPr/>
          </a:p>
        </p:txBody>
      </p:sp>
      <p:sp>
        <p:nvSpPr>
          <p:cNvPr id="52" name="Google Shape;52;p3"/>
          <p:cNvSpPr txBox="1"/>
          <p:nvPr/>
        </p:nvSpPr>
        <p:spPr>
          <a:xfrm>
            <a:off x="927464" y="2360051"/>
            <a:ext cx="127668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SYNOPSIS</a:t>
            </a:r>
            <a:endParaRPr/>
          </a:p>
        </p:txBody>
      </p:sp>
      <p:sp>
        <p:nvSpPr>
          <p:cNvPr id="53" name="Google Shape;53;p3"/>
          <p:cNvSpPr txBox="1"/>
          <p:nvPr/>
        </p:nvSpPr>
        <p:spPr>
          <a:xfrm>
            <a:off x="104504" y="284693"/>
            <a:ext cx="138002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0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NETVÆRK</a:t>
            </a:r>
            <a:endParaRPr/>
          </a:p>
        </p:txBody>
      </p:sp>
      <p:sp>
        <p:nvSpPr>
          <p:cNvPr id="54" name="Google Shape;54;p3"/>
          <p:cNvSpPr txBox="1">
            <a:spLocks noGrp="1"/>
          </p:cNvSpPr>
          <p:nvPr>
            <p:ph type="body" idx="3"/>
          </p:nvPr>
        </p:nvSpPr>
        <p:spPr>
          <a:xfrm>
            <a:off x="2275702" y="5107540"/>
            <a:ext cx="4791301" cy="1071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17500" algn="l">
              <a:spcBef>
                <a:spcPts val="1000"/>
              </a:spcBef>
              <a:spcAft>
                <a:spcPts val="0"/>
              </a:spcAft>
              <a:buSzPts val="1400"/>
              <a:buChar char="🠶"/>
              <a:defRPr sz="1400"/>
            </a:lvl1pPr>
            <a:lvl2pPr marL="914400" lvl="1" indent="-304800" algn="l">
              <a:spcBef>
                <a:spcPts val="1000"/>
              </a:spcBef>
              <a:spcAft>
                <a:spcPts val="0"/>
              </a:spcAft>
              <a:buSzPts val="1200"/>
              <a:buChar char="🠶"/>
              <a:defRPr sz="1200"/>
            </a:lvl2pPr>
            <a:lvl3pPr marL="1371600" lvl="2" indent="-298450" algn="l">
              <a:spcBef>
                <a:spcPts val="1000"/>
              </a:spcBef>
              <a:spcAft>
                <a:spcPts val="0"/>
              </a:spcAft>
              <a:buSzPts val="1100"/>
              <a:buChar char="🠶"/>
              <a:defRPr sz="1100"/>
            </a:lvl3pPr>
            <a:lvl4pPr marL="1828800" lvl="3" indent="-295275" algn="l">
              <a:spcBef>
                <a:spcPts val="1000"/>
              </a:spcBef>
              <a:spcAft>
                <a:spcPts val="0"/>
              </a:spcAft>
              <a:buSzPts val="1050"/>
              <a:buChar char="🠶"/>
              <a:defRPr sz="1050"/>
            </a:lvl4pPr>
            <a:lvl5pPr marL="2286000" lvl="4" indent="-295275" algn="l">
              <a:spcBef>
                <a:spcPts val="1000"/>
              </a:spcBef>
              <a:spcAft>
                <a:spcPts val="0"/>
              </a:spcAft>
              <a:buSzPts val="1050"/>
              <a:buChar char="🠶"/>
              <a:defRPr sz="1050"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55" name="Google Shape;55;p3"/>
          <p:cNvSpPr txBox="1"/>
          <p:nvPr/>
        </p:nvSpPr>
        <p:spPr>
          <a:xfrm>
            <a:off x="561703" y="5112175"/>
            <a:ext cx="171226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KONKLUSION</a:t>
            </a:r>
            <a:endParaRPr/>
          </a:p>
        </p:txBody>
      </p:sp>
      <p:sp>
        <p:nvSpPr>
          <p:cNvPr id="56" name="Google Shape;56;p3"/>
          <p:cNvSpPr txBox="1">
            <a:spLocks noGrp="1"/>
          </p:cNvSpPr>
          <p:nvPr>
            <p:ph type="body" idx="4"/>
          </p:nvPr>
        </p:nvSpPr>
        <p:spPr>
          <a:xfrm>
            <a:off x="7236825" y="2371578"/>
            <a:ext cx="4768651" cy="1704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175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🠶"/>
              <a:defRPr sz="1400"/>
            </a:lvl1pPr>
            <a:lvl2pPr marL="914400" lvl="1" indent="-304800" algn="l">
              <a:spcBef>
                <a:spcPts val="1000"/>
              </a:spcBef>
              <a:spcAft>
                <a:spcPts val="0"/>
              </a:spcAft>
              <a:buSzPts val="1200"/>
              <a:buChar char="🠶"/>
              <a:defRPr sz="1200"/>
            </a:lvl2pPr>
            <a:lvl3pPr marL="1371600" lvl="2" indent="-298450" algn="l">
              <a:spcBef>
                <a:spcPts val="1000"/>
              </a:spcBef>
              <a:spcAft>
                <a:spcPts val="0"/>
              </a:spcAft>
              <a:buSzPts val="1100"/>
              <a:buChar char="🠶"/>
              <a:defRPr sz="1100"/>
            </a:lvl3pPr>
            <a:lvl4pPr marL="1828800" lvl="3" indent="-304800" algn="l">
              <a:spcBef>
                <a:spcPts val="1000"/>
              </a:spcBef>
              <a:spcAft>
                <a:spcPts val="0"/>
              </a:spcAft>
              <a:buSzPts val="1200"/>
              <a:buChar char="🠶"/>
              <a:defRPr sz="1200"/>
            </a:lvl4pPr>
            <a:lvl5pPr marL="2286000" lvl="4" indent="-304800" algn="l">
              <a:spcBef>
                <a:spcPts val="1000"/>
              </a:spcBef>
              <a:spcAft>
                <a:spcPts val="0"/>
              </a:spcAft>
              <a:buSzPts val="1200"/>
              <a:buChar char="🠶"/>
              <a:defRPr sz="1200"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57" name="Google Shape;57;p3"/>
          <p:cNvSpPr txBox="1"/>
          <p:nvPr/>
        </p:nvSpPr>
        <p:spPr>
          <a:xfrm>
            <a:off x="7179868" y="1867038"/>
            <a:ext cx="18073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DISKUSSION</a:t>
            </a:r>
            <a:endParaRPr/>
          </a:p>
        </p:txBody>
      </p:sp>
      <p:sp>
        <p:nvSpPr>
          <p:cNvPr id="58" name="Google Shape;58;p3"/>
          <p:cNvSpPr txBox="1">
            <a:spLocks noGrp="1"/>
          </p:cNvSpPr>
          <p:nvPr>
            <p:ph type="body" idx="5"/>
          </p:nvPr>
        </p:nvSpPr>
        <p:spPr>
          <a:xfrm>
            <a:off x="7240301" y="4702625"/>
            <a:ext cx="4791301" cy="1479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17500" algn="l">
              <a:spcBef>
                <a:spcPts val="1000"/>
              </a:spcBef>
              <a:spcAft>
                <a:spcPts val="0"/>
              </a:spcAft>
              <a:buSzPts val="1400"/>
              <a:buChar char="🠶"/>
              <a:defRPr sz="1400"/>
            </a:lvl1pPr>
            <a:lvl2pPr marL="914400" lvl="1" indent="-304800" algn="l">
              <a:spcBef>
                <a:spcPts val="1000"/>
              </a:spcBef>
              <a:spcAft>
                <a:spcPts val="0"/>
              </a:spcAft>
              <a:buSzPts val="1200"/>
              <a:buChar char="🠶"/>
              <a:defRPr sz="1200"/>
            </a:lvl2pPr>
            <a:lvl3pPr marL="1371600" lvl="2" indent="-298450" algn="l">
              <a:spcBef>
                <a:spcPts val="1000"/>
              </a:spcBef>
              <a:spcAft>
                <a:spcPts val="0"/>
              </a:spcAft>
              <a:buSzPts val="1100"/>
              <a:buChar char="🠶"/>
              <a:defRPr sz="1100"/>
            </a:lvl3pPr>
            <a:lvl4pPr marL="1828800" lvl="3" indent="-304800" algn="l">
              <a:spcBef>
                <a:spcPts val="1000"/>
              </a:spcBef>
              <a:spcAft>
                <a:spcPts val="0"/>
              </a:spcAft>
              <a:buSzPts val="1200"/>
              <a:buChar char="🠶"/>
              <a:defRPr sz="1200"/>
            </a:lvl4pPr>
            <a:lvl5pPr marL="2286000" lvl="4" indent="-304800" algn="l">
              <a:spcBef>
                <a:spcPts val="1000"/>
              </a:spcBef>
              <a:spcAft>
                <a:spcPts val="0"/>
              </a:spcAft>
              <a:buSzPts val="1200"/>
              <a:buChar char="🠶"/>
              <a:defRPr sz="1200"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59" name="Google Shape;59;p3"/>
          <p:cNvSpPr txBox="1"/>
          <p:nvPr/>
        </p:nvSpPr>
        <p:spPr>
          <a:xfrm>
            <a:off x="7214175" y="4238696"/>
            <a:ext cx="476865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BØN &amp; PRAKTISKE INFORMATIONER</a:t>
            </a:r>
            <a:endParaRPr/>
          </a:p>
        </p:txBody>
      </p:sp>
      <p:sp>
        <p:nvSpPr>
          <p:cNvPr id="60" name="Google Shape;60;p3"/>
          <p:cNvSpPr/>
          <p:nvPr/>
        </p:nvSpPr>
        <p:spPr>
          <a:xfrm>
            <a:off x="2273967" y="1071184"/>
            <a:ext cx="4791301" cy="1071121"/>
          </a:xfrm>
          <a:prstGeom prst="rect">
            <a:avLst/>
          </a:prstGeom>
          <a:noFill/>
          <a:ln w="15875" cap="rnd" cmpd="sng">
            <a:solidFill>
              <a:srgbClr val="78230B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1" name="Google Shape;61;p3"/>
          <p:cNvSpPr/>
          <p:nvPr/>
        </p:nvSpPr>
        <p:spPr>
          <a:xfrm>
            <a:off x="2273966" y="2360051"/>
            <a:ext cx="4791301" cy="2502683"/>
          </a:xfrm>
          <a:prstGeom prst="rect">
            <a:avLst/>
          </a:prstGeom>
          <a:noFill/>
          <a:ln w="15875" cap="rnd" cmpd="sng">
            <a:solidFill>
              <a:srgbClr val="78230B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2" name="Google Shape;62;p3"/>
          <p:cNvSpPr/>
          <p:nvPr/>
        </p:nvSpPr>
        <p:spPr>
          <a:xfrm>
            <a:off x="2273965" y="5080480"/>
            <a:ext cx="4791301" cy="1097247"/>
          </a:xfrm>
          <a:prstGeom prst="rect">
            <a:avLst/>
          </a:prstGeom>
          <a:noFill/>
          <a:ln w="15875" cap="rnd" cmpd="sng">
            <a:solidFill>
              <a:srgbClr val="78230B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3" name="Google Shape;63;p3"/>
          <p:cNvSpPr/>
          <p:nvPr/>
        </p:nvSpPr>
        <p:spPr>
          <a:xfrm>
            <a:off x="7238563" y="2359083"/>
            <a:ext cx="4791301" cy="1716920"/>
          </a:xfrm>
          <a:prstGeom prst="rect">
            <a:avLst/>
          </a:prstGeom>
          <a:noFill/>
          <a:ln w="15875" cap="rnd" cmpd="sng">
            <a:solidFill>
              <a:srgbClr val="78230B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4" name="Google Shape;64;p3"/>
          <p:cNvSpPr/>
          <p:nvPr/>
        </p:nvSpPr>
        <p:spPr>
          <a:xfrm>
            <a:off x="7251626" y="4702625"/>
            <a:ext cx="4791301" cy="1475102"/>
          </a:xfrm>
          <a:prstGeom prst="rect">
            <a:avLst/>
          </a:prstGeom>
          <a:noFill/>
          <a:ln w="15875" cap="rnd" cmpd="sng">
            <a:solidFill>
              <a:srgbClr val="78230B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5" name="Google Shape;65;p3"/>
          <p:cNvSpPr txBox="1"/>
          <p:nvPr/>
        </p:nvSpPr>
        <p:spPr>
          <a:xfrm>
            <a:off x="2273965" y="6557555"/>
            <a:ext cx="9729773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1050" i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HØJNÆSKIRKEN – HØJNÆSVEJ 60 – RØDOVRE – WWW.KRISTENTF.DK </a:t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4"/>
          <p:cNvSpPr txBox="1"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Century Gothic"/>
              <a:buNone/>
              <a:defRPr sz="5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4"/>
          <p:cNvSpPr txBox="1"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9" name="Google Shape;69;p4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4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4"/>
          <p:cNvSpPr/>
          <p:nvPr/>
        </p:nvSpPr>
        <p:spPr>
          <a:xfrm>
            <a:off x="0" y="4323810"/>
            <a:ext cx="1744652" cy="778589"/>
          </a:xfrm>
          <a:custGeom>
            <a:avLst/>
            <a:gdLst/>
            <a:ahLst/>
            <a:cxnLst/>
            <a:rect l="l" t="t" r="r" b="b"/>
            <a:pathLst>
              <a:path w="372" h="166" extrusionOk="0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2" name="Google Shape;72;p4"/>
          <p:cNvSpPr txBox="1">
            <a:spLocks noGrp="1"/>
          </p:cNvSpPr>
          <p:nvPr>
            <p:ph type="sldNum" idx="12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"/>
          <p:cNvSpPr txBox="1"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5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marL="914400" lvl="1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marL="1371600" lvl="2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marL="1828800" lvl="3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marL="2286000" lvl="4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marL="2743200" lvl="5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marL="3200400" lvl="6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marL="3657600" lvl="7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marL="4114800" lvl="8" indent="-3429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>
            <a:endParaRPr/>
          </a:p>
        </p:txBody>
      </p:sp>
      <p:sp>
        <p:nvSpPr>
          <p:cNvPr id="76" name="Google Shape;76;p5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5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"/>
          <p:cNvSpPr/>
          <p:nvPr/>
        </p:nvSpPr>
        <p:spPr>
          <a:xfrm rot="10800000" flipH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9" name="Google Shape;79;p5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DE6C3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7" name="Google Shape;7;p2"/>
            <p:cNvSpPr/>
            <p:nvPr/>
          </p:nvSpPr>
          <p:spPr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l" t="t" r="r" b="b"/>
              <a:pathLst>
                <a:path w="22" h="136" extrusionOk="0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8;p2"/>
            <p:cNvSpPr/>
            <p:nvPr/>
          </p:nvSpPr>
          <p:spPr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l" t="t" r="r" b="b"/>
              <a:pathLst>
                <a:path w="140" h="504" extrusionOk="0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;p2"/>
            <p:cNvSpPr/>
            <p:nvPr/>
          </p:nvSpPr>
          <p:spPr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l" t="t" r="r" b="b"/>
              <a:pathLst>
                <a:path w="132" h="308" extrusionOk="0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0;p2"/>
            <p:cNvSpPr/>
            <p:nvPr/>
          </p:nvSpPr>
          <p:spPr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l" t="t" r="r" b="b"/>
              <a:pathLst>
                <a:path w="37" h="79" extrusionOk="0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l" t="t" r="r" b="b"/>
              <a:pathLst>
                <a:path w="178" h="722" extrusionOk="0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l" t="t" r="r" b="b"/>
              <a:pathLst>
                <a:path w="23" h="635" extrusionOk="0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l" t="t" r="r" b="b"/>
              <a:pathLst>
                <a:path w="17" h="107" extrusionOk="0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l" t="t" r="r" b="b"/>
              <a:pathLst>
                <a:path w="41" h="222" extrusionOk="0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l" t="t" r="r" b="b"/>
              <a:pathLst>
                <a:path w="450" h="878" extrusionOk="0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l" t="t" r="r" b="b"/>
              <a:pathLst>
                <a:path w="35" h="73" extrusionOk="0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l" t="t" r="r" b="b"/>
              <a:pathLst>
                <a:path w="8" h="48" extrusionOk="0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l" t="t" r="r" b="b"/>
              <a:pathLst>
                <a:path w="52" h="135" extrusionOk="0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" name="Google Shape;19;p2"/>
          <p:cNvGrpSpPr/>
          <p:nvPr/>
        </p:nvGrpSpPr>
        <p:grpSpPr>
          <a:xfrm>
            <a:off x="27222" y="-786"/>
            <a:ext cx="2356674" cy="6854039"/>
            <a:chOff x="6627813" y="194833"/>
            <a:chExt cx="1952625" cy="5678918"/>
          </a:xfrm>
        </p:grpSpPr>
        <p:sp>
          <p:nvSpPr>
            <p:cNvPr id="20" name="Google Shape;20;p2"/>
            <p:cNvSpPr/>
            <p:nvPr/>
          </p:nvSpPr>
          <p:spPr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l" t="t" r="r" b="b"/>
              <a:pathLst>
                <a:path w="103" h="920" extrusionOk="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l" t="t" r="r" b="b"/>
              <a:pathLst>
                <a:path w="88" h="330" extrusionOk="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l" t="t" r="r" b="b"/>
              <a:pathLst>
                <a:path w="90" h="207" extrusionOk="0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l" t="t" r="r" b="b"/>
              <a:pathLst>
                <a:path w="115" h="467" extrusionOk="0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l" t="t" r="r" b="b"/>
              <a:pathLst>
                <a:path w="36" h="633" extrusionOk="0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l" t="t" r="r" b="b"/>
              <a:pathLst>
                <a:path w="28" h="59" extrusionOk="0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l" t="t" r="r" b="b"/>
              <a:pathLst>
                <a:path w="17" h="107" extrusionOk="0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l" t="t" r="r" b="b"/>
              <a:pathLst>
                <a:path w="294" h="568" extrusionOk="0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l" t="t" r="r" b="b"/>
              <a:pathLst>
                <a:path w="25" h="53" extrusionOk="0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l" t="t" r="r" b="b"/>
              <a:pathLst>
                <a:path w="29" h="141" extrusionOk="0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l" t="t" r="r" b="b"/>
              <a:pathLst>
                <a:path w="8" h="48" extrusionOk="0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l" t="t" r="r" b="b"/>
              <a:pathLst>
                <a:path w="44" h="111" extrusionOk="0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32;p2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3" name="Google Shape;33;p2"/>
          <p:cNvSpPr txBox="1"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  <a:defRPr sz="3600" b="0" i="0" u="none" strike="noStrike" cap="non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2"/>
          <p:cNvSpPr txBox="1"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🠶"/>
              <a:defRPr sz="18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🠶"/>
              <a:defRPr sz="16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175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🠶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0480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sz="12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dt" idx="10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ftr" idx="11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7" name="Google Shape;37;p2"/>
          <p:cNvSpPr txBox="1">
            <a:spLocks noGrp="1"/>
          </p:cNvSpPr>
          <p:nvPr>
            <p:ph type="sldNum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000" b="0" u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spcBef>
                <a:spcPts val="0"/>
              </a:spcBef>
              <a:buNone/>
              <a:defRPr sz="2000" b="0" u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spcBef>
                <a:spcPts val="0"/>
              </a:spcBef>
              <a:buNone/>
              <a:defRPr sz="2000" b="0" u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spcBef>
                <a:spcPts val="0"/>
              </a:spcBef>
              <a:buNone/>
              <a:defRPr sz="2000" b="0" u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spcBef>
                <a:spcPts val="0"/>
              </a:spcBef>
              <a:buNone/>
              <a:defRPr sz="2000" b="0" u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spcBef>
                <a:spcPts val="0"/>
              </a:spcBef>
              <a:buNone/>
              <a:defRPr sz="2000" b="0" u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spcBef>
                <a:spcPts val="0"/>
              </a:spcBef>
              <a:buNone/>
              <a:defRPr sz="2000" b="0" u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spcBef>
                <a:spcPts val="0"/>
              </a:spcBef>
              <a:buNone/>
              <a:defRPr sz="2000" b="0" u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spcBef>
                <a:spcPts val="0"/>
              </a:spcBef>
              <a:buNone/>
              <a:defRPr sz="2000" b="0" u="non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-DK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title"/>
          </p:nvPr>
        </p:nvSpPr>
        <p:spPr>
          <a:xfrm>
            <a:off x="2245521" y="231045"/>
            <a:ext cx="7172799" cy="507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entury Gothic"/>
              <a:buNone/>
            </a:pPr>
            <a:r>
              <a:rPr lang="da-DK"/>
              <a:t>Sønnens fuldmagt fra Faderen</a:t>
            </a:r>
            <a:endParaRPr/>
          </a:p>
        </p:txBody>
      </p:sp>
      <p:sp>
        <p:nvSpPr>
          <p:cNvPr id="85" name="Google Shape;85;p1"/>
          <p:cNvSpPr txBox="1">
            <a:spLocks noGrp="1"/>
          </p:cNvSpPr>
          <p:nvPr>
            <p:ph type="body" idx="1"/>
          </p:nvPr>
        </p:nvSpPr>
        <p:spPr>
          <a:xfrm>
            <a:off x="2275704" y="2369759"/>
            <a:ext cx="4791301" cy="2502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da-DK" dirty="0" smtClean="0"/>
              <a:t>Efter bespisningsunderet beder Jesus sine disciple ved aftenstid om at sejle over på den anden side af Genesaret sø, mens han selv trækker sig tilbage for at bede.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da-DK" dirty="0" smtClean="0"/>
              <a:t>Ude på søen kommer disciplene ud i en voldsom storm og de må kæmpe for livet, da de lige før daggry ser Jesus komme gående hen imod dem.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da-DK" dirty="0" smtClean="0"/>
              <a:t>Frygt ikke, siger han, og da disciplene skrækslagne endelig får taget ham op i båden, er de fremme i et nu. </a:t>
            </a:r>
            <a:endParaRPr dirty="0"/>
          </a:p>
        </p:txBody>
      </p:sp>
      <p:sp>
        <p:nvSpPr>
          <p:cNvPr id="86" name="Google Shape;86;p1"/>
          <p:cNvSpPr txBox="1">
            <a:spLocks noGrp="1"/>
          </p:cNvSpPr>
          <p:nvPr>
            <p:ph type="body" idx="2"/>
          </p:nvPr>
        </p:nvSpPr>
        <p:spPr>
          <a:xfrm>
            <a:off x="2275703" y="1071184"/>
            <a:ext cx="4791301" cy="1071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🠶"/>
            </a:pPr>
            <a:r>
              <a:rPr lang="da-DK" dirty="0"/>
              <a:t>Joh 6, </a:t>
            </a:r>
            <a:r>
              <a:rPr lang="da-DK" dirty="0" smtClean="0"/>
              <a:t>16-21</a:t>
            </a:r>
            <a:endParaRPr dirty="0"/>
          </a:p>
          <a:p>
            <a:pPr marL="342900" lvl="0" indent="-342900"/>
            <a:r>
              <a:rPr lang="da-DK" dirty="0" smtClean="0"/>
              <a:t>Men </a:t>
            </a:r>
            <a:r>
              <a:rPr lang="da-DK" dirty="0"/>
              <a:t>Jesus sagde til dem: »Det er mig, frygt ikke</a:t>
            </a:r>
            <a:r>
              <a:rPr lang="da-DK" dirty="0" smtClean="0"/>
              <a:t>!« (</a:t>
            </a:r>
            <a:r>
              <a:rPr lang="da-DK" dirty="0" smtClean="0"/>
              <a:t>vers 20)</a:t>
            </a:r>
            <a:endParaRPr sz="1200" dirty="0"/>
          </a:p>
        </p:txBody>
      </p:sp>
      <p:sp>
        <p:nvSpPr>
          <p:cNvPr id="87" name="Google Shape;87;p1"/>
          <p:cNvSpPr txBox="1">
            <a:spLocks noGrp="1"/>
          </p:cNvSpPr>
          <p:nvPr>
            <p:ph type="body" idx="3"/>
          </p:nvPr>
        </p:nvSpPr>
        <p:spPr>
          <a:xfrm>
            <a:off x="2275702" y="5107540"/>
            <a:ext cx="4791301" cy="1071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SzPts val="1400"/>
              <a:buChar char="🠶"/>
            </a:pPr>
            <a:r>
              <a:rPr lang="da-DK" dirty="0" smtClean="0"/>
              <a:t>Jesus er klar over, at vi løber ind i kriser og problemer undervejs i livet.</a:t>
            </a:r>
            <a:endParaRPr dirty="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SzPts val="1400"/>
              <a:buChar char="🠶"/>
            </a:pPr>
            <a:r>
              <a:rPr lang="da-DK" dirty="0" smtClean="0"/>
              <a:t>Men han lover også at være med os, og han har magt over selv de værste kriser, som vi møder.</a:t>
            </a:r>
            <a:endParaRPr dirty="0"/>
          </a:p>
        </p:txBody>
      </p:sp>
      <p:sp>
        <p:nvSpPr>
          <p:cNvPr id="88" name="Google Shape;88;p1"/>
          <p:cNvSpPr txBox="1">
            <a:spLocks noGrp="1"/>
          </p:cNvSpPr>
          <p:nvPr>
            <p:ph type="body" idx="4"/>
          </p:nvPr>
        </p:nvSpPr>
        <p:spPr>
          <a:xfrm>
            <a:off x="7236825" y="2371578"/>
            <a:ext cx="4768651" cy="1704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🠶"/>
            </a:pPr>
            <a:r>
              <a:rPr lang="da-DK" dirty="0" smtClean="0"/>
              <a:t>Hvorfor oplevet jeg kriser i situationer, hvor alle intentioner var gode fra starten?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🠶"/>
            </a:pPr>
            <a:r>
              <a:rPr lang="da-DK" dirty="0" smtClean="0"/>
              <a:t>Hvad er det, som Gud ønsker at bruge kriser til i mit liv?</a:t>
            </a:r>
            <a:endParaRPr dirty="0"/>
          </a:p>
          <a:p>
            <a:pPr marL="3429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🠶"/>
            </a:pPr>
            <a:r>
              <a:rPr lang="da-DK" dirty="0" smtClean="0"/>
              <a:t>Hvad vil det sige, at tage Jesus med ind i kriserne, og hvordan ka</a:t>
            </a:r>
            <a:r>
              <a:rPr lang="da-DK" dirty="0" smtClean="0"/>
              <a:t>n det hjælpe </a:t>
            </a:r>
            <a:r>
              <a:rPr lang="da-DK" smtClean="0"/>
              <a:t>mig over?</a:t>
            </a:r>
            <a:endParaRPr dirty="0"/>
          </a:p>
          <a:p>
            <a:pPr marL="342900" marR="0" lvl="0" indent="-254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</a:pPr>
            <a:endParaRPr dirty="0"/>
          </a:p>
        </p:txBody>
      </p:sp>
      <p:sp>
        <p:nvSpPr>
          <p:cNvPr id="89" name="Google Shape;89;p1"/>
          <p:cNvSpPr txBox="1">
            <a:spLocks noGrp="1"/>
          </p:cNvSpPr>
          <p:nvPr>
            <p:ph type="body" idx="5"/>
          </p:nvPr>
        </p:nvSpPr>
        <p:spPr>
          <a:xfrm>
            <a:off x="7240301" y="4702625"/>
            <a:ext cx="4791301" cy="1479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25400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rgbClr val="000000"/>
      </a:dk1>
      <a:lt1>
        <a:srgbClr val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202</Words>
  <Application>Microsoft Office PowerPoint</Application>
  <PresentationFormat>Brugerdefineret</PresentationFormat>
  <Paragraphs>11</Paragraphs>
  <Slides>1</Slides>
  <Notes>1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Diastitler</vt:lpstr>
      </vt:variant>
      <vt:variant>
        <vt:i4>1</vt:i4>
      </vt:variant>
    </vt:vector>
  </HeadingPairs>
  <TitlesOfParts>
    <vt:vector size="6" baseType="lpstr">
      <vt:lpstr>Arial</vt:lpstr>
      <vt:lpstr>Century Gothic</vt:lpstr>
      <vt:lpstr>Verdana</vt:lpstr>
      <vt:lpstr>Noto Sans Symbols</vt:lpstr>
      <vt:lpstr>Wisp</vt:lpstr>
      <vt:lpstr>Sønnens fuldmagt fra Faderen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Sønnens fuldmagt fra Faderen</dc:title>
  <dc:creator>JHAE (Jonas Hauschildt Andersen)</dc:creator>
  <cp:lastModifiedBy>DesignGroup Architects</cp:lastModifiedBy>
  <cp:revision>2</cp:revision>
  <dcterms:created xsi:type="dcterms:W3CDTF">2019-08-19T18:08:22Z</dcterms:created>
  <dcterms:modified xsi:type="dcterms:W3CDTF">2021-02-10T20:46:51Z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0x010100E379041F01970F4F9C195E4A09200585</vt:lpwstr>
  </property>
</Properties>
</file>