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6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521" y="231045"/>
            <a:ext cx="7660479" cy="507298"/>
          </a:xfrm>
        </p:spPr>
        <p:txBody>
          <a:bodyPr/>
          <a:lstStyle/>
          <a:p>
            <a:r>
              <a:rPr lang="da-DK" sz="2300" dirty="0"/>
              <a:t>”El-Roi” Gud som ser mig!</a:t>
            </a:r>
            <a:br>
              <a:rPr lang="da-DK" sz="2300" dirty="0"/>
            </a:br>
            <a:endParaRPr lang="da-DK" sz="2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5702" y="2383736"/>
            <a:ext cx="4791304" cy="2493064"/>
          </a:xfrm>
        </p:spPr>
        <p:txBody>
          <a:bodyPr>
            <a:noAutofit/>
          </a:bodyPr>
          <a:lstStyle/>
          <a:p>
            <a:r>
              <a:rPr lang="da-DK" sz="1000" dirty="0"/>
              <a:t>Teksten er en bi-historie i Guds større frelses historie. Gud møder </a:t>
            </a:r>
            <a:r>
              <a:rPr lang="da-DK" sz="1000" dirty="0" err="1"/>
              <a:t>Hagar</a:t>
            </a:r>
            <a:r>
              <a:rPr lang="da-DK" sz="1000" dirty="0"/>
              <a:t>, en egyptisk slavekvinde og viser at hun er elsket og har værdi. </a:t>
            </a:r>
          </a:p>
          <a:p>
            <a:r>
              <a:rPr lang="da-DK" sz="1000" dirty="0"/>
              <a:t>Igennem teksten ser vi at Gud</a:t>
            </a:r>
            <a:r>
              <a:rPr lang="mr-IN" sz="1000" dirty="0"/>
              <a:t>…</a:t>
            </a:r>
            <a:endParaRPr lang="da-DK" sz="1000" dirty="0"/>
          </a:p>
          <a:p>
            <a:pPr marL="228600" indent="-228600">
              <a:buFont typeface="+mj-lt"/>
              <a:buAutoNum type="arabicPeriod"/>
            </a:pPr>
            <a:r>
              <a:rPr lang="da-DK" sz="1000" dirty="0"/>
              <a:t>Er Gud der ser mig!</a:t>
            </a:r>
            <a:br>
              <a:rPr lang="da-DK" sz="1000" dirty="0"/>
            </a:br>
            <a:r>
              <a:rPr lang="da-DK" sz="1000" dirty="0"/>
              <a:t> (Med Nåde og kærlighed)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1000" dirty="0"/>
              <a:t>Kalder os til at følge ham</a:t>
            </a:r>
            <a:br>
              <a:rPr lang="da-DK" sz="1000" dirty="0"/>
            </a:br>
            <a:r>
              <a:rPr lang="da-DK" sz="1000" dirty="0"/>
              <a:t>(Selvom det er vanskeligt)</a:t>
            </a:r>
          </a:p>
          <a:p>
            <a:pPr marL="228600" indent="-228600">
              <a:buFont typeface="+mj-lt"/>
              <a:buAutoNum type="arabicPeriod"/>
            </a:pPr>
            <a:r>
              <a:rPr lang="da-DK" sz="1000" dirty="0"/>
              <a:t>Er Gud der ser folkeslagene</a:t>
            </a:r>
            <a:br>
              <a:rPr lang="da-DK" sz="1000" dirty="0"/>
            </a:br>
            <a:r>
              <a:rPr lang="da-DK" sz="1000" dirty="0"/>
              <a:t>(Og ønsker at vi skal have det samme hjerte for at tække ud til andre)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1071184"/>
            <a:ext cx="4791301" cy="1081811"/>
          </a:xfrm>
        </p:spPr>
        <p:txBody>
          <a:bodyPr/>
          <a:lstStyle/>
          <a:p>
            <a:r>
              <a:rPr lang="hr-HR" sz="1200" dirty="0"/>
              <a:t>1. Mosebog 16:7-13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07540"/>
            <a:ext cx="4791301" cy="1071121"/>
          </a:xfrm>
        </p:spPr>
        <p:txBody>
          <a:bodyPr/>
          <a:lstStyle/>
          <a:p>
            <a:pPr marL="0" indent="0">
              <a:buNone/>
            </a:pPr>
            <a:r>
              <a:rPr lang="da-DK" sz="1100" dirty="0"/>
              <a:t>Vi er alle syndere og har fejlet, men på trods af det møder Gud os med nåde og kærlighed.  Gud ser hver enkelt af os i vores vanskeligheder og kalder os til at følge ham, og ved at følge ham forandres vi til at have samme hjerte som ham og at række ud til andre.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371578"/>
            <a:ext cx="4794777" cy="1946422"/>
          </a:xfrm>
        </p:spPr>
        <p:txBody>
          <a:bodyPr>
            <a:normAutofit/>
          </a:bodyPr>
          <a:lstStyle/>
          <a:p>
            <a:r>
              <a:rPr lang="da-DK" sz="1200" dirty="0"/>
              <a:t>Når du læser teksten (1. Mos. 16:7-13), hvad rammer så dig? Hvis du har mod på det, så del det med de andre.</a:t>
            </a:r>
          </a:p>
          <a:p>
            <a:r>
              <a:rPr lang="da-DK" sz="1200" dirty="0"/>
              <a:t>Oplever du at Gud ”ser dig” og at han møder dig med kærlighed og nåde? Hvordan kan du opleve mere af Guds kærlighed i dit liv?</a:t>
            </a:r>
          </a:p>
          <a:p>
            <a:r>
              <a:rPr lang="da-DK" sz="1200" dirty="0"/>
              <a:t>Hvordan kalder Gud dig til at følge ham? Hvilke udfordringer/vanskeligheder oplever du i at følge Gud?</a:t>
            </a:r>
          </a:p>
          <a:p>
            <a:r>
              <a:rPr lang="da-DK" sz="1200" dirty="0"/>
              <a:t>Hvordan kan du elske din næste mere?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4702625"/>
            <a:ext cx="4791301" cy="1479198"/>
          </a:xfrm>
        </p:spPr>
        <p:txBody>
          <a:bodyPr>
            <a:normAutofit/>
          </a:bodyPr>
          <a:lstStyle/>
          <a:p>
            <a:endParaRPr lang="da-DK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803F5-6891-BD45-A643-E1B43C0AB861}"/>
              </a:ext>
            </a:extLst>
          </p:cNvPr>
          <p:cNvSpPr txBox="1"/>
          <p:nvPr/>
        </p:nvSpPr>
        <p:spPr>
          <a:xfrm>
            <a:off x="12107333" y="-2810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912E7-263A-1242-8E5A-A6DF1EA11F72}"/>
              </a:ext>
            </a:extLst>
          </p:cNvPr>
          <p:cNvSpPr txBox="1"/>
          <p:nvPr/>
        </p:nvSpPr>
        <p:spPr>
          <a:xfrm>
            <a:off x="4490113" y="4735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9856841-415A-8642-AA41-1B4D9FFE5CCB}"/>
              </a:ext>
            </a:extLst>
          </p:cNvPr>
          <p:cNvSpPr txBox="1"/>
          <p:nvPr/>
        </p:nvSpPr>
        <p:spPr>
          <a:xfrm>
            <a:off x="13047260" y="61414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ECC0DA-63BF-4B80-9523-72745E560A0A}">
  <ds:schemaRefs>
    <ds:schemaRef ds:uri="http://schemas.openxmlformats.org/package/2006/metadata/core-properties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3596</TotalTime>
  <Words>244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Century Gothic</vt:lpstr>
      <vt:lpstr>Mangal</vt:lpstr>
      <vt:lpstr>Verdana</vt:lpstr>
      <vt:lpstr>Wingdings 3</vt:lpstr>
      <vt:lpstr>Wisp</vt:lpstr>
      <vt:lpstr>think-cell Slide</vt:lpstr>
      <vt:lpstr>”El-Roi” Gud som ser mig!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Jenny Glüsing</cp:lastModifiedBy>
  <cp:revision>127</cp:revision>
  <dcterms:created xsi:type="dcterms:W3CDTF">2019-08-19T18:08:22Z</dcterms:created>
  <dcterms:modified xsi:type="dcterms:W3CDTF">2023-01-05T10:10:53Z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