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 id="260" r:id="rId6"/>
  </p:sldIdLst>
  <p:sldSz cx="12192000" cy="685800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87" d="100"/>
          <a:sy n="87" d="100"/>
        </p:scale>
        <p:origin x="451"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42"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369759"/>
            <a:ext cx="4791301" cy="25026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1071184"/>
            <a:ext cx="4791301" cy="1071121"/>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31" y="107118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360051"/>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107540"/>
            <a:ext cx="4791301" cy="1071121"/>
          </a:xfrm>
        </p:spPr>
        <p:txBody>
          <a:bodyPr>
            <a:noAutofit/>
          </a:bodyPr>
          <a:lstStyle>
            <a:lvl1pPr>
              <a:defRPr sz="1400"/>
            </a:lvl1pPr>
            <a:lvl2pPr>
              <a:defRPr sz="12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a:p>
            <a:pPr lvl="1"/>
            <a:r>
              <a:rPr lang="en-US" dirty="0"/>
              <a:t>Second level</a:t>
            </a:r>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12175"/>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371578"/>
            <a:ext cx="4768651" cy="1704425"/>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400"/>
            </a:lvl1pPr>
            <a:lvl2pPr>
              <a:defRPr sz="12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a:p>
            <a:pPr lvl="0"/>
            <a:endParaRPr lang="en-US" dirty="0"/>
          </a:p>
          <a:p>
            <a:pPr lvl="1"/>
            <a:r>
              <a:rPr lang="en-US" dirty="0"/>
              <a:t>Second level</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867038"/>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4702625"/>
            <a:ext cx="4791301" cy="1479198"/>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a:p>
            <a:pPr lvl="1"/>
            <a:r>
              <a:rPr lang="en-US" dirty="0"/>
              <a:t>Second level</a:t>
            </a:r>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214175" y="4238696"/>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7" y="1071184"/>
            <a:ext cx="4791301" cy="107112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360051"/>
            <a:ext cx="4791301" cy="250268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080480"/>
            <a:ext cx="4791301" cy="10972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359083"/>
            <a:ext cx="4791301" cy="17169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51626" y="4702625"/>
            <a:ext cx="4791301" cy="147510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57555"/>
            <a:ext cx="9729773" cy="261610"/>
          </a:xfrm>
          <a:prstGeom prst="rect">
            <a:avLst/>
          </a:prstGeom>
          <a:noFill/>
        </p:spPr>
        <p:txBody>
          <a:bodyPr wrap="square" rtlCol="0">
            <a:spAutoFit/>
          </a:bodyPr>
          <a:lstStyle/>
          <a:p>
            <a:r>
              <a:rPr lang="da-DK" sz="1050" i="1" dirty="0"/>
              <a:t>HØJNÆSKIRKEN – HØJNÆSVEJ 60 – RØDOVRE – WWW.KRISTENTF.DK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11/18/2019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67"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Discipel af Jesus, hvad er det?</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a:bodyPr>
          <a:lstStyle/>
          <a:p>
            <a:r>
              <a:rPr lang="da-DK" dirty="0"/>
              <a:t>Jesu disciple blev kaldt til at gå ud og gøre folk til disciple, Jesus disciple.</a:t>
            </a:r>
          </a:p>
          <a:p>
            <a:r>
              <a:rPr lang="da-DK" dirty="0"/>
              <a:t>Det var ikke et kald til bare at være elever og få viden og information. Det var ikke et kald til bare at være lærlinge og kopiere og efterligne deres Mester. Det var et kald til at blive disciple, hvor deres motiver og grundlæggende livsopfattelse blev forvandlet af Guds ånd.</a:t>
            </a:r>
          </a:p>
          <a:p>
            <a:r>
              <a:rPr lang="da-DK" dirty="0"/>
              <a:t>Jesus lovede at være dem alle dage, lige til verdens ende.</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dirty="0"/>
              <a:t>Matt. 28:16-20</a:t>
            </a:r>
          </a:p>
          <a:p>
            <a:r>
              <a:rPr lang="da-DK" dirty="0"/>
              <a:t>Gå derfor hen og gør alle folkeslagene til mine disciple</a:t>
            </a:r>
            <a:endParaRPr lang="da-DK" sz="1200" dirty="0"/>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dirty="0"/>
              <a:t>Hvem mener du Jesus er? En god lærer, en dygtig læremester eller Herren?</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p:txBody>
          <a:bodyPr>
            <a:normAutofit fontScale="70000" lnSpcReduction="20000"/>
          </a:bodyPr>
          <a:lstStyle/>
          <a:p>
            <a:r>
              <a:rPr lang="da-DK" dirty="0"/>
              <a:t>Er du enig i, at en discipel er noget mere end en elev og en lærling? Hvorfor – hvorfor ikke?</a:t>
            </a:r>
          </a:p>
          <a:p>
            <a:r>
              <a:rPr lang="da-DK" dirty="0"/>
              <a:t>En discipel får både viden og praktisk læring men også indvendig forvandling igennem Guds Ånd, har du erfaret det? Hvad + hvordan er det sket?</a:t>
            </a:r>
          </a:p>
          <a:p>
            <a:r>
              <a:rPr lang="da-DK" dirty="0"/>
              <a:t>I hvilke områder af dit liv ønsker du, at Guds Ånd fortsat skal forvandle dig? Hvilke områder er det sværest at lade Gud komme til at råde?</a:t>
            </a:r>
          </a:p>
          <a:p>
            <a:r>
              <a:rPr lang="da-DK" dirty="0"/>
              <a:t>Hvordan kan I </a:t>
            </a:r>
            <a:r>
              <a:rPr lang="da-DK" dirty="0" err="1"/>
              <a:t>i</a:t>
            </a:r>
            <a:r>
              <a:rPr lang="da-DK" dirty="0"/>
              <a:t> netværksgruppen støtte hinanden i Guds forvandling i hver af jeres liv?</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p:txBody>
          <a:bodyPr>
            <a:normAutofit fontScale="62500" lnSpcReduction="20000"/>
          </a:bodyPr>
          <a:lstStyle/>
          <a:p>
            <a:r>
              <a:rPr lang="da-DK" dirty="0"/>
              <a:t>Tak for dåben i søndags, de 4 personlige vidnesbyrd og bekendelsen af deres tro </a:t>
            </a:r>
            <a:r>
              <a:rPr lang="da-DK"/>
              <a:t>på Jesus.</a:t>
            </a:r>
            <a:endParaRPr lang="da-DK" dirty="0"/>
          </a:p>
          <a:p>
            <a:r>
              <a:rPr lang="da-DK" dirty="0"/>
              <a:t>Bed for Margit, Mikkel, Andreas og Smilla, at de må opleve Guds fortsatte fred og nærvær.</a:t>
            </a:r>
          </a:p>
          <a:p>
            <a:r>
              <a:rPr lang="da-DK" dirty="0"/>
              <a:t>Bed for August og Samuel Bramming, som er på besøg hos Rita og David </a:t>
            </a:r>
            <a:r>
              <a:rPr lang="da-DK" dirty="0" err="1"/>
              <a:t>Morcous</a:t>
            </a:r>
            <a:r>
              <a:rPr lang="da-DK" dirty="0"/>
              <a:t> i Myanmar i disse dage.</a:t>
            </a:r>
          </a:p>
          <a:p>
            <a:r>
              <a:rPr lang="da-DK" dirty="0"/>
              <a:t>Der er kirkefrokost på søndag. Søndag 8/12 er der julefest, hvor børnene vil stå for en del af gudstjenesten – en god mulighed for at invitere familier med børn med til festlig julegudstjeneste – kender du nogle du kan inviterer?</a:t>
            </a:r>
          </a:p>
        </p:txBody>
      </p:sp>
    </p:spTree>
    <p:extLst>
      <p:ext uri="{BB962C8B-B14F-4D97-AF65-F5344CB8AC3E}">
        <p14:creationId xmlns:p14="http://schemas.microsoft.com/office/powerpoint/2010/main" val="2588163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AC45015A-B134-4395-9489-136FBDA7DEEB}"/>
              </a:ext>
            </a:extLst>
          </p:cNvPr>
          <p:cNvGraphicFramePr>
            <a:graphicFrameLocks noChangeAspect="1"/>
          </p:cNvGraphicFramePr>
          <p:nvPr>
            <p:custDataLst>
              <p:tags r:id="rId2"/>
            </p:custDataLst>
            <p:extLst>
              <p:ext uri="{D42A27DB-BD31-4B8C-83A1-F6EECF244321}">
                <p14:modId xmlns:p14="http://schemas.microsoft.com/office/powerpoint/2010/main" val="42509991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90" name="think-cell Slide" r:id="rId5" imgW="470" imgH="469" progId="TCLayout.ActiveDocument.1">
                  <p:embed/>
                </p:oleObj>
              </mc:Choice>
              <mc:Fallback>
                <p:oleObj name="think-cell Slide" r:id="rId5" imgW="470" imgH="469" progId="TCLayout.ActiveDocument.1">
                  <p:embed/>
                  <p:pic>
                    <p:nvPicPr>
                      <p:cNvPr id="9" name="Object 8" hidden="1">
                        <a:extLst>
                          <a:ext uri="{FF2B5EF4-FFF2-40B4-BE49-F238E27FC236}">
                            <a16:creationId xmlns:a16="http://schemas.microsoft.com/office/drawing/2014/main" id="{AC45015A-B134-4395-9489-136FBDA7DEE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FC575736-EA0C-41B6-B652-FC412E924E8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da-DK" sz="2400" b="1" dirty="0">
              <a:latin typeface="Century Gothic" panose="020B0502020202020204" pitchFamily="34" charset="0"/>
              <a:ea typeface="+mj-ea"/>
              <a:cs typeface="+mj-cs"/>
              <a:sym typeface="Century Gothic" panose="020B0502020202020204" pitchFamily="34" charset="0"/>
            </a:endParaRPr>
          </a:p>
        </p:txBody>
      </p:sp>
      <p:sp>
        <p:nvSpPr>
          <p:cNvPr id="2" name="Title 1">
            <a:extLst>
              <a:ext uri="{FF2B5EF4-FFF2-40B4-BE49-F238E27FC236}">
                <a16:creationId xmlns:a16="http://schemas.microsoft.com/office/drawing/2014/main" id="{E0D67481-EBE4-4C60-ACDB-1764464B65A4}"/>
              </a:ext>
            </a:extLst>
          </p:cNvPr>
          <p:cNvSpPr>
            <a:spLocks noGrp="1"/>
          </p:cNvSpPr>
          <p:nvPr>
            <p:ph type="title"/>
          </p:nvPr>
        </p:nvSpPr>
        <p:spPr/>
        <p:txBody>
          <a:bodyPr/>
          <a:lstStyle/>
          <a:p>
            <a:r>
              <a:rPr lang="da-DK" b="1" dirty="0"/>
              <a:t>EN SULTEN TRO</a:t>
            </a:r>
            <a:endParaRPr lang="da-DK" dirty="0"/>
          </a:p>
        </p:txBody>
      </p:sp>
      <p:sp>
        <p:nvSpPr>
          <p:cNvPr id="3" name="Text Placeholder 2">
            <a:extLst>
              <a:ext uri="{FF2B5EF4-FFF2-40B4-BE49-F238E27FC236}">
                <a16:creationId xmlns:a16="http://schemas.microsoft.com/office/drawing/2014/main" id="{039C5902-E436-4858-9EA0-C33860D0843D}"/>
              </a:ext>
            </a:extLst>
          </p:cNvPr>
          <p:cNvSpPr>
            <a:spLocks noGrp="1"/>
          </p:cNvSpPr>
          <p:nvPr>
            <p:ph type="body" sz="half" idx="2"/>
          </p:nvPr>
        </p:nvSpPr>
        <p:spPr/>
        <p:txBody>
          <a:bodyPr>
            <a:normAutofit fontScale="85000" lnSpcReduction="20000"/>
          </a:bodyPr>
          <a:lstStyle/>
          <a:p>
            <a:r>
              <a:rPr lang="en-US" dirty="0"/>
              <a:t>Vi </a:t>
            </a:r>
            <a:r>
              <a:rPr lang="en-US" dirty="0" err="1"/>
              <a:t>ved</a:t>
            </a:r>
            <a:r>
              <a:rPr lang="en-US" dirty="0"/>
              <a:t> </a:t>
            </a:r>
            <a:r>
              <a:rPr lang="en-US" dirty="0" err="1"/>
              <a:t>alle</a:t>
            </a:r>
            <a:r>
              <a:rPr lang="en-US" dirty="0"/>
              <a:t> </a:t>
            </a:r>
            <a:r>
              <a:rPr lang="en-US" dirty="0" err="1"/>
              <a:t>hvordan</a:t>
            </a:r>
            <a:r>
              <a:rPr lang="en-US" dirty="0"/>
              <a:t> det </a:t>
            </a:r>
            <a:r>
              <a:rPr lang="en-US" dirty="0" err="1"/>
              <a:t>føles</a:t>
            </a:r>
            <a:r>
              <a:rPr lang="en-US" dirty="0"/>
              <a:t> at </a:t>
            </a:r>
            <a:r>
              <a:rPr lang="en-US" dirty="0" err="1"/>
              <a:t>være</a:t>
            </a:r>
            <a:r>
              <a:rPr lang="en-US" dirty="0"/>
              <a:t> </a:t>
            </a:r>
            <a:r>
              <a:rPr lang="en-US" dirty="0" err="1"/>
              <a:t>sulten</a:t>
            </a:r>
            <a:r>
              <a:rPr lang="en-US" dirty="0"/>
              <a:t> – </a:t>
            </a:r>
            <a:r>
              <a:rPr lang="en-US" dirty="0" err="1"/>
              <a:t>så</a:t>
            </a:r>
            <a:r>
              <a:rPr lang="en-US" dirty="0"/>
              <a:t> </a:t>
            </a:r>
            <a:r>
              <a:rPr lang="en-US" dirty="0" err="1"/>
              <a:t>sulten</a:t>
            </a:r>
            <a:r>
              <a:rPr lang="en-US" dirty="0"/>
              <a:t> at man </a:t>
            </a:r>
            <a:r>
              <a:rPr lang="en-US" dirty="0" err="1"/>
              <a:t>næsten</a:t>
            </a:r>
            <a:r>
              <a:rPr lang="en-US" dirty="0"/>
              <a:t> </a:t>
            </a:r>
            <a:r>
              <a:rPr lang="en-US" dirty="0" err="1"/>
              <a:t>ikke</a:t>
            </a:r>
            <a:r>
              <a:rPr lang="en-US" dirty="0"/>
              <a:t> </a:t>
            </a:r>
            <a:r>
              <a:rPr lang="en-US" dirty="0" err="1"/>
              <a:t>kan</a:t>
            </a:r>
            <a:r>
              <a:rPr lang="en-US" dirty="0"/>
              <a:t> </a:t>
            </a:r>
            <a:r>
              <a:rPr lang="en-US" dirty="0" err="1"/>
              <a:t>tænke</a:t>
            </a:r>
            <a:r>
              <a:rPr lang="en-US" dirty="0"/>
              <a:t> </a:t>
            </a:r>
            <a:r>
              <a:rPr lang="en-US" dirty="0" err="1"/>
              <a:t>på</a:t>
            </a:r>
            <a:r>
              <a:rPr lang="en-US" dirty="0"/>
              <a:t> </a:t>
            </a:r>
            <a:r>
              <a:rPr lang="en-US" dirty="0" err="1"/>
              <a:t>andet</a:t>
            </a:r>
            <a:r>
              <a:rPr lang="en-US" dirty="0"/>
              <a:t> end </a:t>
            </a:r>
            <a:r>
              <a:rPr lang="en-US" dirty="0" err="1"/>
              <a:t>ens</a:t>
            </a:r>
            <a:r>
              <a:rPr lang="en-US" dirty="0"/>
              <a:t> </a:t>
            </a:r>
            <a:r>
              <a:rPr lang="en-US" dirty="0" err="1"/>
              <a:t>næste</a:t>
            </a:r>
            <a:r>
              <a:rPr lang="en-US" dirty="0"/>
              <a:t> </a:t>
            </a:r>
            <a:r>
              <a:rPr lang="en-US" dirty="0" err="1"/>
              <a:t>måltid</a:t>
            </a:r>
            <a:endParaRPr lang="en-US" dirty="0"/>
          </a:p>
          <a:p>
            <a:r>
              <a:rPr lang="en-US" dirty="0"/>
              <a:t>Men </a:t>
            </a:r>
            <a:r>
              <a:rPr lang="en-US" dirty="0" err="1"/>
              <a:t>sult</a:t>
            </a:r>
            <a:r>
              <a:rPr lang="en-US" dirty="0"/>
              <a:t> </a:t>
            </a:r>
            <a:r>
              <a:rPr lang="en-US" dirty="0" err="1"/>
              <a:t>er</a:t>
            </a:r>
            <a:r>
              <a:rPr lang="en-US" dirty="0"/>
              <a:t> </a:t>
            </a:r>
            <a:r>
              <a:rPr lang="en-US" dirty="0" err="1"/>
              <a:t>ikke</a:t>
            </a:r>
            <a:r>
              <a:rPr lang="en-US" dirty="0"/>
              <a:t> </a:t>
            </a:r>
            <a:r>
              <a:rPr lang="en-US" dirty="0" err="1"/>
              <a:t>kun</a:t>
            </a:r>
            <a:r>
              <a:rPr lang="en-US" dirty="0"/>
              <a:t> </a:t>
            </a:r>
            <a:r>
              <a:rPr lang="en-US" dirty="0" err="1"/>
              <a:t>en</a:t>
            </a:r>
            <a:r>
              <a:rPr lang="en-US" dirty="0"/>
              <a:t> </a:t>
            </a:r>
            <a:r>
              <a:rPr lang="en-US" dirty="0" err="1"/>
              <a:t>fysisk</a:t>
            </a:r>
            <a:r>
              <a:rPr lang="en-US" dirty="0"/>
              <a:t> </a:t>
            </a:r>
            <a:r>
              <a:rPr lang="en-US" dirty="0" err="1"/>
              <a:t>følelse</a:t>
            </a:r>
            <a:r>
              <a:rPr lang="en-US" dirty="0"/>
              <a:t> for </a:t>
            </a:r>
            <a:r>
              <a:rPr lang="en-US" dirty="0" err="1"/>
              <a:t>os</a:t>
            </a:r>
            <a:r>
              <a:rPr lang="en-US" dirty="0"/>
              <a:t> </a:t>
            </a:r>
            <a:r>
              <a:rPr lang="en-US" dirty="0" err="1"/>
              <a:t>mennesker</a:t>
            </a:r>
            <a:r>
              <a:rPr lang="en-US" dirty="0"/>
              <a:t>, det </a:t>
            </a:r>
            <a:r>
              <a:rPr lang="en-US" dirty="0" err="1"/>
              <a:t>er</a:t>
            </a:r>
            <a:r>
              <a:rPr lang="en-US" dirty="0"/>
              <a:t> </a:t>
            </a:r>
            <a:r>
              <a:rPr lang="en-US" dirty="0" err="1"/>
              <a:t>også</a:t>
            </a:r>
            <a:r>
              <a:rPr lang="en-US" dirty="0"/>
              <a:t> </a:t>
            </a:r>
            <a:r>
              <a:rPr lang="en-US" dirty="0" err="1"/>
              <a:t>en</a:t>
            </a:r>
            <a:r>
              <a:rPr lang="en-US" dirty="0"/>
              <a:t> </a:t>
            </a:r>
            <a:r>
              <a:rPr lang="en-US" dirty="0" err="1"/>
              <a:t>åndelig</a:t>
            </a:r>
            <a:r>
              <a:rPr lang="en-US" dirty="0"/>
              <a:t> </a:t>
            </a:r>
            <a:r>
              <a:rPr lang="en-US" dirty="0" err="1"/>
              <a:t>tilstand</a:t>
            </a:r>
            <a:r>
              <a:rPr lang="en-US" dirty="0"/>
              <a:t>. </a:t>
            </a:r>
          </a:p>
          <a:p>
            <a:r>
              <a:rPr lang="en-US" dirty="0"/>
              <a:t>At </a:t>
            </a:r>
            <a:r>
              <a:rPr lang="en-US" dirty="0" err="1"/>
              <a:t>være</a:t>
            </a:r>
            <a:r>
              <a:rPr lang="en-US" dirty="0"/>
              <a:t> </a:t>
            </a:r>
            <a:r>
              <a:rPr lang="en-US" dirty="0" err="1"/>
              <a:t>åndeligt</a:t>
            </a:r>
            <a:r>
              <a:rPr lang="en-US" dirty="0"/>
              <a:t> </a:t>
            </a:r>
            <a:r>
              <a:rPr lang="en-US" dirty="0" err="1"/>
              <a:t>sulten</a:t>
            </a:r>
            <a:r>
              <a:rPr lang="en-US" dirty="0"/>
              <a:t> </a:t>
            </a:r>
            <a:r>
              <a:rPr lang="en-US" dirty="0" err="1"/>
              <a:t>er</a:t>
            </a:r>
            <a:r>
              <a:rPr lang="en-US" dirty="0"/>
              <a:t> at </a:t>
            </a:r>
            <a:r>
              <a:rPr lang="en-US" dirty="0" err="1"/>
              <a:t>være</a:t>
            </a:r>
            <a:r>
              <a:rPr lang="en-US" dirty="0"/>
              <a:t> </a:t>
            </a:r>
            <a:r>
              <a:rPr lang="en-US" dirty="0" err="1"/>
              <a:t>sulten</a:t>
            </a:r>
            <a:r>
              <a:rPr lang="en-US" dirty="0"/>
              <a:t> for det </a:t>
            </a:r>
            <a:r>
              <a:rPr lang="en-US" dirty="0" err="1"/>
              <a:t>som</a:t>
            </a:r>
            <a:r>
              <a:rPr lang="en-US" dirty="0"/>
              <a:t> </a:t>
            </a:r>
            <a:r>
              <a:rPr lang="en-US" dirty="0" err="1"/>
              <a:t>Gud</a:t>
            </a:r>
            <a:r>
              <a:rPr lang="en-US" dirty="0"/>
              <a:t> </a:t>
            </a:r>
            <a:r>
              <a:rPr lang="en-US" dirty="0" err="1"/>
              <a:t>er</a:t>
            </a:r>
            <a:r>
              <a:rPr lang="en-US" dirty="0"/>
              <a:t> </a:t>
            </a:r>
            <a:r>
              <a:rPr lang="en-US" dirty="0" err="1"/>
              <a:t>sulten</a:t>
            </a:r>
            <a:r>
              <a:rPr lang="en-US" dirty="0"/>
              <a:t> </a:t>
            </a:r>
            <a:r>
              <a:rPr lang="en-US" dirty="0" err="1"/>
              <a:t>efter</a:t>
            </a:r>
            <a:r>
              <a:rPr lang="en-US" dirty="0"/>
              <a:t>.</a:t>
            </a:r>
          </a:p>
          <a:p>
            <a:r>
              <a:rPr lang="en-US" dirty="0"/>
              <a:t>At </a:t>
            </a:r>
            <a:r>
              <a:rPr lang="en-US" dirty="0" err="1"/>
              <a:t>være</a:t>
            </a:r>
            <a:r>
              <a:rPr lang="en-US" dirty="0"/>
              <a:t> </a:t>
            </a:r>
            <a:r>
              <a:rPr lang="en-US" dirty="0" err="1"/>
              <a:t>sulten</a:t>
            </a:r>
            <a:r>
              <a:rPr lang="en-US" dirty="0"/>
              <a:t> </a:t>
            </a:r>
            <a:r>
              <a:rPr lang="en-US" dirty="0" err="1"/>
              <a:t>efter</a:t>
            </a:r>
            <a:r>
              <a:rPr lang="en-US" dirty="0"/>
              <a:t> </a:t>
            </a:r>
            <a:r>
              <a:rPr lang="en-US" dirty="0" err="1"/>
              <a:t>Guds</a:t>
            </a:r>
            <a:r>
              <a:rPr lang="en-US" dirty="0"/>
              <a:t> </a:t>
            </a:r>
            <a:r>
              <a:rPr lang="en-US" dirty="0" err="1"/>
              <a:t>rige</a:t>
            </a:r>
            <a:r>
              <a:rPr lang="en-US" dirty="0"/>
              <a:t>, </a:t>
            </a:r>
            <a:r>
              <a:rPr lang="en-US" dirty="0" err="1"/>
              <a:t>betyder</a:t>
            </a:r>
            <a:r>
              <a:rPr lang="en-US" dirty="0"/>
              <a:t> at man har </a:t>
            </a:r>
            <a:r>
              <a:rPr lang="en-US" dirty="0" err="1"/>
              <a:t>en</a:t>
            </a:r>
            <a:r>
              <a:rPr lang="en-US" dirty="0"/>
              <a:t> </a:t>
            </a:r>
            <a:r>
              <a:rPr lang="en-US" dirty="0" err="1"/>
              <a:t>forventning</a:t>
            </a:r>
            <a:r>
              <a:rPr lang="en-US" dirty="0"/>
              <a:t> </a:t>
            </a:r>
            <a:r>
              <a:rPr lang="en-US" dirty="0" err="1"/>
              <a:t>til</a:t>
            </a:r>
            <a:r>
              <a:rPr lang="en-US" dirty="0"/>
              <a:t> </a:t>
            </a:r>
            <a:r>
              <a:rPr lang="en-US" dirty="0" err="1"/>
              <a:t>Guds</a:t>
            </a:r>
            <a:r>
              <a:rPr lang="en-US" dirty="0"/>
              <a:t> </a:t>
            </a:r>
            <a:r>
              <a:rPr lang="en-US" dirty="0" err="1"/>
              <a:t>indgriben</a:t>
            </a:r>
            <a:r>
              <a:rPr lang="en-US" dirty="0"/>
              <a:t> I </a:t>
            </a:r>
            <a:r>
              <a:rPr lang="en-US" dirty="0" err="1"/>
              <a:t>vores</a:t>
            </a:r>
            <a:r>
              <a:rPr lang="en-US" dirty="0"/>
              <a:t> liv – </a:t>
            </a:r>
            <a:r>
              <a:rPr lang="en-US" dirty="0" err="1"/>
              <a:t>såvel</a:t>
            </a:r>
            <a:r>
              <a:rPr lang="en-US" dirty="0"/>
              <a:t> </a:t>
            </a:r>
            <a:r>
              <a:rPr lang="en-US" dirty="0" err="1"/>
              <a:t>som</a:t>
            </a:r>
            <a:r>
              <a:rPr lang="en-US" dirty="0"/>
              <a:t> for </a:t>
            </a:r>
            <a:r>
              <a:rPr lang="en-US" dirty="0" err="1"/>
              <a:t>vores</a:t>
            </a:r>
            <a:r>
              <a:rPr lang="en-US" dirty="0"/>
              <a:t> </a:t>
            </a:r>
            <a:r>
              <a:rPr lang="en-US" dirty="0" err="1"/>
              <a:t>næstes</a:t>
            </a:r>
            <a:r>
              <a:rPr lang="en-US" dirty="0"/>
              <a:t> liv! </a:t>
            </a:r>
          </a:p>
          <a:p>
            <a:r>
              <a:rPr lang="en-US" dirty="0"/>
              <a:t>Det </a:t>
            </a:r>
            <a:r>
              <a:rPr lang="en-US" dirty="0" err="1"/>
              <a:t>er</a:t>
            </a:r>
            <a:r>
              <a:rPr lang="en-US" dirty="0"/>
              <a:t> </a:t>
            </a:r>
            <a:r>
              <a:rPr lang="en-US" dirty="0" err="1"/>
              <a:t>denne</a:t>
            </a:r>
            <a:r>
              <a:rPr lang="en-US" dirty="0"/>
              <a:t> </a:t>
            </a:r>
            <a:r>
              <a:rPr lang="en-US" dirty="0" err="1"/>
              <a:t>sult</a:t>
            </a:r>
            <a:r>
              <a:rPr lang="en-US" dirty="0"/>
              <a:t> </a:t>
            </a:r>
            <a:r>
              <a:rPr lang="en-US" dirty="0" err="1"/>
              <a:t>som</a:t>
            </a:r>
            <a:r>
              <a:rPr lang="en-US" dirty="0"/>
              <a:t> </a:t>
            </a:r>
            <a:r>
              <a:rPr lang="en-US" dirty="0" err="1"/>
              <a:t>leder</a:t>
            </a:r>
            <a:r>
              <a:rPr lang="en-US" dirty="0"/>
              <a:t> </a:t>
            </a:r>
            <a:r>
              <a:rPr lang="en-US" dirty="0" err="1"/>
              <a:t>os</a:t>
            </a:r>
            <a:r>
              <a:rPr lang="en-US" dirty="0"/>
              <a:t> mod </a:t>
            </a:r>
            <a:r>
              <a:rPr lang="en-US" dirty="0" err="1"/>
              <a:t>en</a:t>
            </a:r>
            <a:r>
              <a:rPr lang="en-US" dirty="0"/>
              <a:t> </a:t>
            </a:r>
            <a:r>
              <a:rPr lang="en-US" dirty="0" err="1"/>
              <a:t>forventing</a:t>
            </a:r>
            <a:r>
              <a:rPr lang="en-US" dirty="0"/>
              <a:t> om “mere” end </a:t>
            </a:r>
            <a:r>
              <a:rPr lang="en-US" dirty="0" err="1"/>
              <a:t>hvad</a:t>
            </a:r>
            <a:r>
              <a:rPr lang="en-US" dirty="0"/>
              <a:t> </a:t>
            </a:r>
            <a:r>
              <a:rPr lang="en-US" dirty="0" err="1"/>
              <a:t>hverdagen</a:t>
            </a:r>
            <a:r>
              <a:rPr lang="en-US" dirty="0"/>
              <a:t> </a:t>
            </a:r>
            <a:r>
              <a:rPr lang="en-US" dirty="0" err="1"/>
              <a:t>byder</a:t>
            </a:r>
            <a:r>
              <a:rPr lang="en-US" dirty="0"/>
              <a:t> </a:t>
            </a:r>
            <a:r>
              <a:rPr lang="en-US" dirty="0" err="1"/>
              <a:t>os</a:t>
            </a:r>
            <a:r>
              <a:rPr lang="en-US" dirty="0"/>
              <a:t> I </a:t>
            </a:r>
            <a:r>
              <a:rPr lang="en-US" dirty="0" err="1"/>
              <a:t>dag</a:t>
            </a:r>
            <a:r>
              <a:rPr lang="en-US" dirty="0"/>
              <a:t>. </a:t>
            </a:r>
            <a:r>
              <a:rPr lang="en-US" dirty="0" err="1"/>
              <a:t>En</a:t>
            </a:r>
            <a:r>
              <a:rPr lang="en-US" dirty="0"/>
              <a:t> </a:t>
            </a:r>
            <a:r>
              <a:rPr lang="en-US" dirty="0" err="1"/>
              <a:t>forventing</a:t>
            </a:r>
            <a:r>
              <a:rPr lang="en-US" dirty="0"/>
              <a:t> om at </a:t>
            </a:r>
            <a:r>
              <a:rPr lang="en-US" dirty="0" err="1"/>
              <a:t>Guds</a:t>
            </a:r>
            <a:r>
              <a:rPr lang="en-US" dirty="0"/>
              <a:t> planer for </a:t>
            </a:r>
            <a:r>
              <a:rPr lang="en-US" dirty="0" err="1"/>
              <a:t>os</a:t>
            </a:r>
            <a:r>
              <a:rPr lang="en-US" dirty="0"/>
              <a:t> </a:t>
            </a:r>
            <a:r>
              <a:rPr lang="en-US" dirty="0" err="1"/>
              <a:t>overstiger</a:t>
            </a:r>
            <a:r>
              <a:rPr lang="en-US" dirty="0"/>
              <a:t> </a:t>
            </a:r>
            <a:r>
              <a:rPr lang="en-US" dirty="0" err="1"/>
              <a:t>vores</a:t>
            </a:r>
            <a:r>
              <a:rPr lang="en-US" dirty="0"/>
              <a:t> </a:t>
            </a:r>
            <a:r>
              <a:rPr lang="en-US" dirty="0" err="1"/>
              <a:t>vildeste</a:t>
            </a:r>
            <a:r>
              <a:rPr lang="en-US" dirty="0"/>
              <a:t> </a:t>
            </a:r>
            <a:r>
              <a:rPr lang="en-US" dirty="0" err="1"/>
              <a:t>forventinger</a:t>
            </a:r>
            <a:r>
              <a:rPr lang="en-US" dirty="0"/>
              <a:t>.</a:t>
            </a:r>
            <a:endParaRPr lang="da-DK" dirty="0"/>
          </a:p>
        </p:txBody>
      </p:sp>
      <p:sp>
        <p:nvSpPr>
          <p:cNvPr id="4" name="Text Placeholder 3">
            <a:extLst>
              <a:ext uri="{FF2B5EF4-FFF2-40B4-BE49-F238E27FC236}">
                <a16:creationId xmlns:a16="http://schemas.microsoft.com/office/drawing/2014/main" id="{3BAB968E-3FD5-4C0A-A6FF-1A4D21A62BC6}"/>
              </a:ext>
            </a:extLst>
          </p:cNvPr>
          <p:cNvSpPr>
            <a:spLocks noGrp="1"/>
          </p:cNvSpPr>
          <p:nvPr>
            <p:ph type="body" sz="quarter" idx="13"/>
          </p:nvPr>
        </p:nvSpPr>
        <p:spPr/>
        <p:txBody>
          <a:bodyPr/>
          <a:lstStyle/>
          <a:p>
            <a:r>
              <a:rPr lang="da-DK" dirty="0"/>
              <a:t>MATT. 5:6, Markus 8:2</a:t>
            </a:r>
          </a:p>
          <a:p>
            <a:r>
              <a:rPr lang="da-DK" i="1" dirty="0"/>
              <a:t>Salige er de, som hungrer og tørster efter retfærdigheden, for de skal mættes.</a:t>
            </a:r>
          </a:p>
          <a:p>
            <a:endParaRPr lang="da-DK" dirty="0"/>
          </a:p>
        </p:txBody>
      </p:sp>
      <p:sp>
        <p:nvSpPr>
          <p:cNvPr id="5" name="Text Placeholder 4">
            <a:extLst>
              <a:ext uri="{FF2B5EF4-FFF2-40B4-BE49-F238E27FC236}">
                <a16:creationId xmlns:a16="http://schemas.microsoft.com/office/drawing/2014/main" id="{6D280F4A-D407-4DF8-BE86-D0E508C6070E}"/>
              </a:ext>
            </a:extLst>
          </p:cNvPr>
          <p:cNvSpPr>
            <a:spLocks noGrp="1"/>
          </p:cNvSpPr>
          <p:nvPr>
            <p:ph type="body" sz="quarter" idx="14"/>
          </p:nvPr>
        </p:nvSpPr>
        <p:spPr/>
        <p:txBody>
          <a:bodyPr/>
          <a:lstStyle/>
          <a:p>
            <a:r>
              <a:rPr lang="da-DK" dirty="0"/>
              <a:t>Vi kan forvente at Guds planer for os overstiger vores vildeste forventninger</a:t>
            </a:r>
          </a:p>
          <a:p>
            <a:r>
              <a:rPr lang="da-DK" dirty="0"/>
              <a:t>Hans planer er måske ikke som vi forventer, men Han ved præcis hvad vi har behov for</a:t>
            </a:r>
          </a:p>
        </p:txBody>
      </p:sp>
      <p:sp>
        <p:nvSpPr>
          <p:cNvPr id="6" name="Text Placeholder 5">
            <a:extLst>
              <a:ext uri="{FF2B5EF4-FFF2-40B4-BE49-F238E27FC236}">
                <a16:creationId xmlns:a16="http://schemas.microsoft.com/office/drawing/2014/main" id="{3E7B737B-67C8-4DEE-82A5-74E649CE1BBA}"/>
              </a:ext>
            </a:extLst>
          </p:cNvPr>
          <p:cNvSpPr>
            <a:spLocks noGrp="1"/>
          </p:cNvSpPr>
          <p:nvPr>
            <p:ph type="body" sz="quarter" idx="15"/>
          </p:nvPr>
        </p:nvSpPr>
        <p:spPr/>
        <p:txBody>
          <a:bodyPr/>
          <a:lstStyle/>
          <a:p>
            <a:r>
              <a:rPr lang="da-DK" sz="1200" dirty="0"/>
              <a:t>Gud bruger sultne, desperate mennesker til at fuldføre hans planer – men hverdagen kan kvæle den desperation. Hvordan kan vi bekæmpe det?</a:t>
            </a:r>
          </a:p>
          <a:p>
            <a:r>
              <a:rPr lang="da-DK" sz="1200" dirty="0"/>
              <a:t>Hvad er din motivation for at kultivere en sult for Gud? Hvordan kan du kultivere en sult?</a:t>
            </a:r>
          </a:p>
          <a:p>
            <a:r>
              <a:rPr lang="da-DK" sz="1200" dirty="0"/>
              <a:t>Hvor er din sult for tiden? Hvad tørster du efter?</a:t>
            </a:r>
          </a:p>
          <a:p>
            <a:r>
              <a:rPr lang="da-DK" sz="1200" dirty="0"/>
              <a:t>Er der noget der afholder dig fra at udvikle din sult?</a:t>
            </a:r>
          </a:p>
          <a:p>
            <a:endParaRPr lang="da-DK" sz="1200" dirty="0"/>
          </a:p>
          <a:p>
            <a:endParaRPr lang="da-DK" sz="1200" dirty="0"/>
          </a:p>
        </p:txBody>
      </p:sp>
      <p:sp>
        <p:nvSpPr>
          <p:cNvPr id="7" name="Text Placeholder 6">
            <a:extLst>
              <a:ext uri="{FF2B5EF4-FFF2-40B4-BE49-F238E27FC236}">
                <a16:creationId xmlns:a16="http://schemas.microsoft.com/office/drawing/2014/main" id="{2AC28D8B-046D-4AC6-9D62-7CE5B51D0C99}"/>
              </a:ext>
            </a:extLst>
          </p:cNvPr>
          <p:cNvSpPr>
            <a:spLocks noGrp="1"/>
          </p:cNvSpPr>
          <p:nvPr>
            <p:ph type="body" sz="quarter" idx="16"/>
          </p:nvPr>
        </p:nvSpPr>
        <p:spPr/>
        <p:txBody>
          <a:bodyPr/>
          <a:lstStyle/>
          <a:p>
            <a:r>
              <a:rPr lang="da-DK" dirty="0"/>
              <a:t>Bed for at vores ‘sult’ må øges</a:t>
            </a:r>
          </a:p>
          <a:p>
            <a:r>
              <a:rPr lang="da-DK" dirty="0"/>
              <a:t>Bed for telt møde i </a:t>
            </a:r>
            <a:r>
              <a:rPr lang="da-DK" dirty="0" err="1"/>
              <a:t>Kær’ene</a:t>
            </a:r>
            <a:endParaRPr lang="da-DK" dirty="0"/>
          </a:p>
          <a:p>
            <a:r>
              <a:rPr lang="da-DK" dirty="0"/>
              <a:t>Næste søndag taler Sven Straarup</a:t>
            </a:r>
          </a:p>
          <a:p>
            <a:r>
              <a:rPr lang="da-DK" dirty="0"/>
              <a:t>Fundraising BBQ Søndag den 22/9 – kom og vær med</a:t>
            </a:r>
          </a:p>
          <a:p>
            <a:endParaRPr lang="da-DK" dirty="0"/>
          </a:p>
        </p:txBody>
      </p:sp>
      <p:sp>
        <p:nvSpPr>
          <p:cNvPr id="10" name="Rectangle: Rounded Corners 9">
            <a:extLst>
              <a:ext uri="{FF2B5EF4-FFF2-40B4-BE49-F238E27FC236}">
                <a16:creationId xmlns:a16="http://schemas.microsoft.com/office/drawing/2014/main" id="{D83E5A73-28F4-4584-87AB-1A00F2DC0180}"/>
              </a:ext>
            </a:extLst>
          </p:cNvPr>
          <p:cNvSpPr/>
          <p:nvPr/>
        </p:nvSpPr>
        <p:spPr>
          <a:xfrm rot="19963466">
            <a:off x="5165316" y="1144108"/>
            <a:ext cx="3803374" cy="925272"/>
          </a:xfrm>
          <a:prstGeom prst="roundRect">
            <a:avLst/>
          </a:prstGeom>
          <a:no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5400" b="1" dirty="0">
                <a:solidFill>
                  <a:schemeClr val="accent1"/>
                </a:solidFill>
              </a:rPr>
              <a:t>SAMPLE</a:t>
            </a:r>
          </a:p>
        </p:txBody>
      </p:sp>
    </p:spTree>
    <p:extLst>
      <p:ext uri="{BB962C8B-B14F-4D97-AF65-F5344CB8AC3E}">
        <p14:creationId xmlns:p14="http://schemas.microsoft.com/office/powerpoint/2010/main" val="10898693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S0jQy1myqu1Ka2MlHoX3WQ"/>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0/xmlns/"/>
    <ds:schemaRef ds:uri="http://www.w3.org/2001/XMLSchema"/>
    <ds:schemaRef ds:uri="83b4fc67-7e4d-4af3-b66e-0e0e8a1422f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www.w3.org/2000/xmln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159</TotalTime>
  <Words>596</Words>
  <Application>Microsoft Office PowerPoint</Application>
  <PresentationFormat>Widescreen</PresentationFormat>
  <Paragraphs>34</Paragraphs>
  <Slides>2</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2</vt:i4>
      </vt:variant>
    </vt:vector>
  </HeadingPairs>
  <TitlesOfParts>
    <vt:vector size="7" baseType="lpstr">
      <vt:lpstr>Century Gothic</vt:lpstr>
      <vt:lpstr>Verdana</vt:lpstr>
      <vt:lpstr>Wingdings 3</vt:lpstr>
      <vt:lpstr>Wisp</vt:lpstr>
      <vt:lpstr>think-cell Slide</vt:lpstr>
      <vt:lpstr>Discipel af Jesus, hvad er det?</vt:lpstr>
      <vt:lpstr>EN SULTEN TRO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Kristian Knudsen</cp:lastModifiedBy>
  <cp:revision>23</cp:revision>
  <dcterms:created xsi:type="dcterms:W3CDTF">2019-08-19T18:08:22Z</dcterms:created>
  <dcterms:modified xsi:type="dcterms:W3CDTF">2019-11-18T07:03:29Z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