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76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Al trøsts Gud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/>
              <a:t>Trøst fra Gud er ikke et ”pust på såret” men er ”ved siden af kalde” (</a:t>
            </a:r>
            <a:r>
              <a:rPr lang="da-DK" dirty="0" err="1"/>
              <a:t>para-kaLeo</a:t>
            </a:r>
            <a:r>
              <a:rPr lang="da-DK" dirty="0"/>
              <a:t>).</a:t>
            </a:r>
          </a:p>
          <a:p>
            <a:r>
              <a:rPr lang="da-DK" dirty="0"/>
              <a:t>Gud trøster os først, så vi kan trøste andre – på samme måde er det med tilgivelse, kærlighed, fred, velsignelse mm – vi får for også at kunne give det videre. Vi er ”vandspredere”!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Lovet være Gud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Vor Herre Jesu Kristi fader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Barmhjertighedens fader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Al trøsts Gud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Der er trøst i hver af de 4 linjer: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Tilbedelse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Jesus som vores Herre og Frelser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Gud er barmhjertig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da-DK" dirty="0"/>
              <a:t>Jesus selv blev trøstet.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a-DK" dirty="0"/>
          </a:p>
          <a:p>
            <a:endParaRPr lang="da-D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2. Kor. 1:3-7</a:t>
            </a:r>
          </a:p>
          <a:p>
            <a:r>
              <a:rPr lang="da-DK" i="1" dirty="0"/>
              <a:t>Lovet være Gud, vor Herre Jesu Kristi fader, barmhjertighedens fader og al trøsts Gud</a:t>
            </a:r>
            <a:endParaRPr lang="da-DK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Gud er vores trøst – al trøsts Gud og han trøster os og derefter kan vi trøste andre.</a:t>
            </a:r>
          </a:p>
          <a:p>
            <a:r>
              <a:rPr lang="da-DK" dirty="0"/>
              <a:t>1. Kor. 1:3 kan være en trøst i vores situation lige nu.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62951" y="2369759"/>
            <a:ext cx="4768651" cy="1704425"/>
          </a:xfrm>
        </p:spPr>
        <p:txBody>
          <a:bodyPr>
            <a:normAutofit lnSpcReduction="10000"/>
          </a:bodyPr>
          <a:lstStyle/>
          <a:p>
            <a:r>
              <a:rPr lang="da-DK" dirty="0"/>
              <a:t>Fortæl om en oplevelse, hvor du fik noget fra Gud f.eks. trøst, hjælp, kærlighed eller fred og kunne give det videre til andre.</a:t>
            </a:r>
          </a:p>
          <a:p>
            <a:r>
              <a:rPr lang="da-DK" dirty="0"/>
              <a:t>Hvilken af de 4 linjer fra 1. Kor. 1:3 trøster dig og giver dig mod?</a:t>
            </a:r>
          </a:p>
          <a:p>
            <a:r>
              <a:rPr lang="da-DK" dirty="0"/>
              <a:t>Hvordan kan du konkret være til glæde, trøst og hjælp for folk omkring dig i denne Corona-tid? </a:t>
            </a:r>
          </a:p>
          <a:p>
            <a:endParaRPr lang="da-DK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a-DK" dirty="0"/>
              <a:t>Tak for muligheden for online-gudstjeneste og netværksgrupper online</a:t>
            </a:r>
          </a:p>
          <a:p>
            <a:r>
              <a:rPr lang="da-DK" dirty="0"/>
              <a:t>Bed om visdom og gode ideer til hvordan vi kan styrke fællesskabet i kirken midt i denne Corona-tid.</a:t>
            </a:r>
          </a:p>
          <a:p>
            <a:r>
              <a:rPr lang="da-DK" dirty="0"/>
              <a:t>Bed for de ældre og særlig udsatte i menigheden, at de må opleve Guds fred og blive bevaret raske.</a:t>
            </a:r>
          </a:p>
          <a:p>
            <a:r>
              <a:rPr lang="da-DK" dirty="0"/>
              <a:t>Bed for vores regering og folk der tager vidtgående beslutninger for vores land, at de må få visdom og træffe de rette valg.</a:t>
            </a:r>
          </a:p>
          <a:p>
            <a:r>
              <a:rPr lang="da-DK" dirty="0"/>
              <a:t>Sommerlejr i uge 29: tilmeldingen er åben, gå ind på kirkens hjemmeside og meld dig til!</a:t>
            </a:r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318</Words>
  <Application>Microsoft Macintosh PowerPoint</Application>
  <PresentationFormat>Widescreen</PresentationFormat>
  <Paragraphs>24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Al trøsts Gud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Microsoft Office-bruger</cp:lastModifiedBy>
  <cp:revision>37</cp:revision>
  <dcterms:created xsi:type="dcterms:W3CDTF">2019-08-19T18:08:22Z</dcterms:created>
  <dcterms:modified xsi:type="dcterms:W3CDTF">2020-03-24T10:37:19Z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