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451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Hvem er han?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Jesus kom ydmygt ridende ind i Jerusalem på et æsel for at opfylde profetien fra Zakarias. </a:t>
            </a:r>
          </a:p>
          <a:p>
            <a:r>
              <a:rPr lang="da-DK" dirty="0"/>
              <a:t>Folk spurgte ”hvem er han?” og det er et rigtig vigtigt spørgsmål. Svaret må være i overensstemmelse med hvem bibelen siger Jesus er.</a:t>
            </a:r>
          </a:p>
          <a:p>
            <a:r>
              <a:rPr lang="da-DK" dirty="0"/>
              <a:t>Vi kan også blive skuffede hvis vores primære forventninger til Jesus ikke er hvad hans primære grund var til at komme til verden.</a:t>
            </a:r>
          </a:p>
          <a:p>
            <a:r>
              <a:rPr lang="da-DK" dirty="0"/>
              <a:t>Vi kan lære Jesus at kende som den han er og give udtryk for vores taknemlighed til Jesus for hvem han er og hvad han har gjort.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a-DK" dirty="0"/>
          </a:p>
          <a:p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da-DK" dirty="0"/>
              <a:t>Matt. 21:1-11</a:t>
            </a:r>
          </a:p>
          <a:p>
            <a:r>
              <a:rPr lang="da-DK" dirty="0"/>
              <a:t>Da han nåede ind i Jerusalem, blev der røre i hele byen, og folk spurgte: »Hvem er han?« og skarerne svarede: »Det er profeten Jesus fra Nazaret i Galilæa</a:t>
            </a:r>
            <a:endParaRPr lang="da-DK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Jesus kom for at løskøbe os. Han ønsker vi skal lære ham at kende som den han virkelig er.</a:t>
            </a:r>
          </a:p>
          <a:p>
            <a:r>
              <a:rPr lang="da-DK" dirty="0"/>
              <a:t>Brug tid sammen med Jesus ved at læse i bibelen – f.eks. de 5 forslåede steder og overvej: Hvem er han? Tror jeg på det? Hvad betyder det for mig?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62951" y="2369759"/>
            <a:ext cx="4768651" cy="1704425"/>
          </a:xfrm>
        </p:spPr>
        <p:txBody>
          <a:bodyPr>
            <a:normAutofit fontScale="92500" lnSpcReduction="10000"/>
          </a:bodyPr>
          <a:lstStyle/>
          <a:p>
            <a:r>
              <a:rPr lang="da-DK" dirty="0"/>
              <a:t>Hvad tænker du var Jesu primære grund til at han kom til jorden?</a:t>
            </a:r>
          </a:p>
          <a:p>
            <a:r>
              <a:rPr lang="da-DK" dirty="0"/>
              <a:t>Har du haft nogle forventninger til Jesus, som han ikke indfriede og hvis så, hvad gjorde det ved dig?</a:t>
            </a:r>
          </a:p>
          <a:p>
            <a:r>
              <a:rPr lang="da-DK" dirty="0"/>
              <a:t>Hvis du har læst de 5 forslåede tekster, hvad siger de om hvem Jesus er, tror du på det og hvad betyder det for dig?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a-DK" dirty="0"/>
              <a:t>Tak at vi kan bruge telefon, Facebook, Zoom mm til at mødes og have fællesskab med hinanden.</a:t>
            </a:r>
          </a:p>
          <a:p>
            <a:r>
              <a:rPr lang="da-DK" dirty="0"/>
              <a:t>Bed for gode ideer og inspiration til hvordan vi de kommende uger fortsat kan være menighed og til glæde og opmuntring for hinanden.</a:t>
            </a:r>
          </a:p>
          <a:p>
            <a:r>
              <a:rPr lang="da-DK" dirty="0"/>
              <a:t>Bed for dem fra menigheden, som er syge med Corona: Niels Peter Laurent er indlagt og flere andre har været eller er syge.</a:t>
            </a:r>
          </a:p>
          <a:p>
            <a:r>
              <a:rPr lang="da-DK" dirty="0"/>
              <a:t>Bed for vores regering og folk, som </a:t>
            </a:r>
            <a:r>
              <a:rPr lang="da-DK"/>
              <a:t>tager vigtige beslutninger i denne tid.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346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Hvem er han?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Kristian Knudsen</cp:lastModifiedBy>
  <cp:revision>41</cp:revision>
  <dcterms:created xsi:type="dcterms:W3CDTF">2019-08-19T18:08:22Z</dcterms:created>
  <dcterms:modified xsi:type="dcterms:W3CDTF">2020-04-07T10:23:45Z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