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Hverdagstro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Det vi tror på kommer til udtryk i handlinger. Sådan er det også med vores tro på Gud. Bibelen er fyldt med beretninger om mennesker, som handlede på deres tro. Gud er til at stole på. Han svigter aldrig.</a:t>
            </a:r>
          </a:p>
          <a:p>
            <a:r>
              <a:rPr lang="da-DK" dirty="0"/>
              <a:t>Men selv for trosheltene i bibelen var de fleste dage hverdage – ligesom det er for os. </a:t>
            </a:r>
          </a:p>
          <a:p>
            <a:r>
              <a:rPr lang="da-DK" dirty="0"/>
              <a:t>Jesus vandrede med disciplene men vi har Guds Ånd i os – det er endnu bedre. Han vil forme os og lade sin frugt vokse frem i os, ud af det indre liv sammen med ham – også i hverdagen, hvor der måske ikke synes at ske så store forandringer, da kan og vil Guds Ånd forvandle os indvendigt. Denne forvandling vil resultere i ændrede handlinger, som kan ses i vores liv.</a:t>
            </a:r>
          </a:p>
          <a:p>
            <a:endParaRPr lang="da-DK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a-DK" dirty="0"/>
              <a:t>1. Mos. 15:6, 1. Kong. 17:10-16, Gal. 5:22-23a</a:t>
            </a:r>
          </a:p>
          <a:p>
            <a:r>
              <a:rPr lang="da-DK" dirty="0"/>
              <a:t>Abraham troede Gud, enken fra </a:t>
            </a:r>
            <a:r>
              <a:rPr lang="da-DK" dirty="0" err="1"/>
              <a:t>Sarepta</a:t>
            </a:r>
            <a:r>
              <a:rPr lang="da-DK" dirty="0"/>
              <a:t>.</a:t>
            </a:r>
          </a:p>
          <a:p>
            <a:r>
              <a:rPr lang="da-DK" dirty="0"/>
              <a:t>Åndens frugt.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da-DK" dirty="0"/>
              <a:t>Den indvendige forvandling ved Guds Ånd skaber forvandling/frugt i vores liv – også i hverdagen.</a:t>
            </a:r>
          </a:p>
          <a:p>
            <a:r>
              <a:rPr lang="da-DK" dirty="0"/>
              <a:t>Lad Gud komme til og forvandle/fortsætte sin forvandling af dig.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2951" y="2369759"/>
            <a:ext cx="4768651" cy="1704425"/>
          </a:xfrm>
        </p:spPr>
        <p:txBody>
          <a:bodyPr>
            <a:normAutofit fontScale="62500" lnSpcReduction="20000"/>
          </a:bodyPr>
          <a:lstStyle/>
          <a:p>
            <a:r>
              <a:rPr lang="da-DK" dirty="0"/>
              <a:t>Har Gud talt til dig om noget som du skal gøre eller holde op med at gøre? Hvad er dit svar?</a:t>
            </a:r>
          </a:p>
          <a:p>
            <a:r>
              <a:rPr lang="da-DK" dirty="0"/>
              <a:t>Hvor let er det for dig at stole på Gud? Giv gerne eksempler på situationer hvor det har været let og hvor det har været svært.</a:t>
            </a:r>
          </a:p>
          <a:p>
            <a:r>
              <a:rPr lang="da-DK" dirty="0"/>
              <a:t>Hvordan kommer din tro på Jesus til udtryk i din hverdag?</a:t>
            </a:r>
          </a:p>
          <a:p>
            <a:r>
              <a:rPr lang="da-DK" dirty="0"/>
              <a:t>Er du enig i, at det er ”indholdet” der er vigtigst? At det er det indvendige liv som er vigtigst?</a:t>
            </a:r>
          </a:p>
          <a:p>
            <a:r>
              <a:rPr lang="da-DK" dirty="0"/>
              <a:t>Hvordan har du oplevet at Åndens frugt kommer til udtryk i dit liv? Hvad ønsker du især mere af? Hvordan giver du i praksis plads til Helligåndens forvandling i dit liv?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a-DK" dirty="0"/>
              <a:t>Tak for det store arbejde der bliver lagt i gudstjenesterne, der bliver streamet.</a:t>
            </a:r>
          </a:p>
          <a:p>
            <a:r>
              <a:rPr lang="da-DK" dirty="0"/>
              <a:t>Bed om stor visdom i hvordan og hvor meget vi som kirke nu begynder at lukke op, både til gudstjeneste og f.eks. </a:t>
            </a:r>
            <a:r>
              <a:rPr lang="da-DK" dirty="0" err="1"/>
              <a:t>Netværksgupper</a:t>
            </a:r>
            <a:r>
              <a:rPr lang="da-DK" dirty="0"/>
              <a:t>.</a:t>
            </a:r>
          </a:p>
          <a:p>
            <a:r>
              <a:rPr lang="da-DK" dirty="0"/>
              <a:t>Bed for god overgang fra ”rene” streaming gudstjenester til streaming gudstjenester med folk i salen til gudstjenester med fyldt sal og streaming.</a:t>
            </a:r>
          </a:p>
          <a:p>
            <a:r>
              <a:rPr lang="da-DK" dirty="0"/>
              <a:t>Bed for Hannah Falch og Jan Poulsen, som har været syge i mange uger og ikke ved hvad de fejler – ud over stor træthed og svingende symptomer på </a:t>
            </a:r>
            <a:r>
              <a:rPr lang="da-DK" dirty="0" err="1"/>
              <a:t>corona</a:t>
            </a:r>
            <a:r>
              <a:rPr lang="da-DK" dirty="0"/>
              <a:t>.</a:t>
            </a:r>
          </a:p>
          <a:p>
            <a:r>
              <a:rPr lang="da-DK" dirty="0"/>
              <a:t>Husk menighedsmøde online på Zoom på mandag 25/5 kl. 19.30. Link kommer på hjemmesiden.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439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Hverdagstro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Microsoft Office-bruger</cp:lastModifiedBy>
  <cp:revision>46</cp:revision>
  <dcterms:created xsi:type="dcterms:W3CDTF">2019-08-19T18:08:22Z</dcterms:created>
  <dcterms:modified xsi:type="dcterms:W3CDTF">2020-05-19T14:04:02Z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