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37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369759"/>
            <a:ext cx="4791301" cy="2502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1071184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107540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371578"/>
            <a:ext cx="4768651" cy="1704425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4702625"/>
            <a:ext cx="4791301" cy="1479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Nadver – mere end en bid brød og en smule vin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dirty="0"/>
              <a:t>Jesus indstiftede nadveren for at vi skulle mindes ham. Men huske på ham, mere end som bare en genforeningssten.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a-DK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Vi er inviteret til at deltage i nadveren fordi det minder os om hvad Jesus gjorde for os, vi tager del i den i dag, fordi vi i dag også har brug for nåden og fordi vi ser frem til en dag at holde måltid/fest med Jesus i evigheden.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a-DK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Den ”værdige” måde at tage imod nadveren er i tro. Vi kan ”prøve os selv” for se om der er </a:t>
            </a:r>
            <a:r>
              <a:rPr lang="da-DK" dirty="0" err="1"/>
              <a:t>uopgjort</a:t>
            </a:r>
            <a:r>
              <a:rPr lang="da-DK" dirty="0"/>
              <a:t> synd ift. Gud eller mennesker, vi skal have bekendt/gjort op med.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a-DK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Nadveren er ikke for perfekte folk, nadveren er ikke en magisk trylledrik og ikke en aftale, hvor jeg lover at forbedre mig.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a-DK" dirty="0"/>
          </a:p>
          <a:p>
            <a:endParaRPr lang="da-D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a-DK" dirty="0"/>
              <a:t>Luk. 22:19-20</a:t>
            </a:r>
          </a:p>
          <a:p>
            <a:r>
              <a:rPr lang="da-DK" dirty="0"/>
              <a:t>1. Kor. 11:27-28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Jesus indstiftede nadveren for vores skyld, fordi vi har brug for at blive mindet om hvad han gjorde for os – igen og igen. Det er samtidig en anledning til tjekke om der er områder i vores liv, hvor vi har brug for korrigering/retledning. </a:t>
            </a:r>
          </a:p>
          <a:p>
            <a:r>
              <a:rPr lang="da-DK" dirty="0"/>
              <a:t>Nadveren er lige så konkret som det Jesus gjorde for os er konkret. Jesu død og opstandelse, hans tilgivelse har vi også brug for i dag.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62951" y="2369759"/>
            <a:ext cx="4768651" cy="1704425"/>
          </a:xfrm>
        </p:spPr>
        <p:txBody>
          <a:bodyPr>
            <a:normAutofit fontScale="62500" lnSpcReduction="20000"/>
          </a:bodyPr>
          <a:lstStyle/>
          <a:p>
            <a:r>
              <a:rPr lang="da-DK" dirty="0"/>
              <a:t>Hvad betyder nadveren for dig? </a:t>
            </a:r>
          </a:p>
          <a:p>
            <a:r>
              <a:rPr lang="da-DK" dirty="0"/>
              <a:t>Hvorfor tror du Jesus gerne ville, at vi skulle mindes ham igennem nadveren?</a:t>
            </a:r>
          </a:p>
          <a:p>
            <a:r>
              <a:rPr lang="da-DK" dirty="0"/>
              <a:t>Hvordan har du det med at ”prøve” dig selv ifm. nadveren? </a:t>
            </a:r>
          </a:p>
          <a:p>
            <a:r>
              <a:rPr lang="da-DK" dirty="0"/>
              <a:t>I kirken har vi nadver hver søndag, hvordan undgås det, at det bare bliver et tomt ritual for dig, men at der er mening og dybde hver gang vi har nadver?</a:t>
            </a:r>
          </a:p>
          <a:p>
            <a:r>
              <a:rPr lang="da-DK" dirty="0"/>
              <a:t>Hvad gør det ved dig at aftalen/pagten er helt ensidig – det er kun Gud der handler? Hvordan får det dig til at ønske at respondere til Jesus?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Tak for nadveren – at vi frit kan få lov til at deltage i den og blive mindet om hvad Jesus har gjort for os.</a:t>
            </a:r>
          </a:p>
          <a:p>
            <a:r>
              <a:rPr lang="da-DK" dirty="0"/>
              <a:t>Bed for visdom og gode ideer til hvordan vi er kirke i denne længerevarende </a:t>
            </a:r>
            <a:r>
              <a:rPr lang="da-DK" dirty="0" err="1"/>
              <a:t>corona</a:t>
            </a:r>
            <a:r>
              <a:rPr lang="da-DK" dirty="0"/>
              <a:t>-tid. </a:t>
            </a:r>
          </a:p>
          <a:p>
            <a:r>
              <a:rPr lang="da-DK" dirty="0"/>
              <a:t>Bed for forberedelserne til dåben den 27/9 og for dem, som skal døbes.</a:t>
            </a:r>
          </a:p>
          <a:p>
            <a:r>
              <a:rPr lang="da-DK" dirty="0"/>
              <a:t>Sommerlejr 2021 kan ikke være på Løgumkloster Efterskole, bed om at vi må finde et andet sted, som er lige så godt.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426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Nadver – mere end en bid brød og en smule vin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Kristian Knudsen</cp:lastModifiedBy>
  <cp:revision>54</cp:revision>
  <dcterms:created xsi:type="dcterms:W3CDTF">2019-08-19T18:08:22Z</dcterms:created>
  <dcterms:modified xsi:type="dcterms:W3CDTF">2020-08-31T11:40:25Z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