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37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521" y="231045"/>
            <a:ext cx="7660479" cy="507298"/>
          </a:xfrm>
        </p:spPr>
        <p:txBody>
          <a:bodyPr/>
          <a:lstStyle/>
          <a:p>
            <a:r>
              <a:rPr lang="da-DK" sz="2300" dirty="0"/>
              <a:t>Gud kan, men…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5702" y="2383736"/>
            <a:ext cx="4791304" cy="2493064"/>
          </a:xfrm>
        </p:spPr>
        <p:txBody>
          <a:bodyPr>
            <a:normAutofit fontScale="92500" lnSpcReduction="20000"/>
          </a:bodyPr>
          <a:lstStyle/>
          <a:p>
            <a:pPr marL="171450" indent="-171450">
              <a:buFontTx/>
              <a:buChar char="-"/>
            </a:pPr>
            <a:r>
              <a:rPr lang="da-DK" sz="1100" dirty="0"/>
              <a:t>Gud kan alt, han har skabt alt og styrer alt.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Igennem GT og NT viser Gud sig igen og igen som den, der gør mirakler. Mange af os har også oplevet at Gud på mirakuløs måde har grebet ind i vores live. 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Gud kan, men…, vi kan stå i – nogle gange langvarige – situationer i livet, hvor Gud ikke synes at svare på vores bøn. ”Gud kan” bliver lille og ”men” bliver stort.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Vi kan havne i to grøfter: lampeånds-tro eller funktionel ateisme – begge er grøfter </a:t>
            </a:r>
            <a:r>
              <a:rPr lang="da-DK" sz="1100"/>
              <a:t>som opstår, </a:t>
            </a:r>
            <a:r>
              <a:rPr lang="da-DK" sz="1100" dirty="0"/>
              <a:t>fordi vi har et forkert billede af hvem Gud er.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Jesus havde et ”men” i </a:t>
            </a:r>
            <a:r>
              <a:rPr lang="da-DK" sz="1100" dirty="0" err="1"/>
              <a:t>Getsemane</a:t>
            </a:r>
            <a:r>
              <a:rPr lang="da-DK" sz="1100" dirty="0"/>
              <a:t>, hvor han bad om Guds vilje skulle ske.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En engel kom og styrkede Jesus og han var ikke alene.</a:t>
            </a:r>
          </a:p>
          <a:p>
            <a:pPr marL="171450" indent="-171450">
              <a:buFontTx/>
              <a:buChar char="-"/>
            </a:pPr>
            <a:endParaRPr lang="da-DK" sz="1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1071184"/>
            <a:ext cx="4791301" cy="589905"/>
          </a:xfrm>
        </p:spPr>
        <p:txBody>
          <a:bodyPr>
            <a:spAutoFit/>
          </a:bodyPr>
          <a:lstStyle/>
          <a:p>
            <a:r>
              <a:rPr lang="da-DK" sz="1200" dirty="0"/>
              <a:t>Mark. 9:14-29</a:t>
            </a:r>
          </a:p>
          <a:p>
            <a:r>
              <a:rPr lang="da-DK" sz="1200" dirty="0"/>
              <a:t>Luk. 22:39-44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07540"/>
            <a:ext cx="4791301" cy="1071121"/>
          </a:xfrm>
        </p:spPr>
        <p:txBody>
          <a:bodyPr/>
          <a:lstStyle/>
          <a:p>
            <a:pPr marL="0" indent="0">
              <a:buNone/>
            </a:pPr>
            <a:r>
              <a:rPr lang="da-DK" sz="1100" dirty="0"/>
              <a:t>Vi har alle forskellige ”men” i vores liv. Jesus ”men” gør at vi kan komme til Gud med vores ”men” og vælge at stole på Gud, at han vil os det bedste – også når det trækker ud med svar på vores bøn.</a:t>
            </a:r>
          </a:p>
          <a:p>
            <a:pPr marL="0" indent="0">
              <a:buNone/>
            </a:pPr>
            <a:r>
              <a:rPr lang="da-DK" sz="1100" dirty="0"/>
              <a:t>Jesus lader os ikke i stikken, han svigter os aldrig og forlader os ikke.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371578"/>
            <a:ext cx="4794777" cy="1704425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da-DK" sz="1200" dirty="0"/>
              <a:t>Fortæl om en oplevelse du har haft, hvor Gud mirakuløst greb ind i dit liv.</a:t>
            </a:r>
          </a:p>
          <a:p>
            <a:pPr>
              <a:buFontTx/>
              <a:buChar char="-"/>
            </a:pPr>
            <a:r>
              <a:rPr lang="da-DK" sz="1200" dirty="0"/>
              <a:t>Hvilke områder af dit liv venter du pt på Guds indgriben/svar på bøn?</a:t>
            </a:r>
          </a:p>
          <a:p>
            <a:pPr>
              <a:buFontTx/>
              <a:buChar char="-"/>
            </a:pPr>
            <a:r>
              <a:rPr lang="da-DK" sz="1200" dirty="0"/>
              <a:t>Hvor stort er dit ”Gud kan” ift. dit ”men”? Hvorfor er det sådan?</a:t>
            </a:r>
          </a:p>
          <a:p>
            <a:pPr>
              <a:buFontTx/>
              <a:buChar char="-"/>
            </a:pPr>
            <a:r>
              <a:rPr lang="da-DK" sz="1200" dirty="0"/>
              <a:t>Hvad har du størst tendens til: lampeånds-tro eller funktionel ateisme?</a:t>
            </a:r>
          </a:p>
          <a:p>
            <a:pPr>
              <a:buFontTx/>
              <a:buChar char="-"/>
            </a:pPr>
            <a:r>
              <a:rPr lang="da-DK" sz="1200" dirty="0"/>
              <a:t>Hvordan kan Jesu ”men” i </a:t>
            </a:r>
            <a:r>
              <a:rPr lang="da-DK" sz="1200" dirty="0" err="1"/>
              <a:t>Getsemane</a:t>
            </a:r>
            <a:r>
              <a:rPr lang="da-DK" sz="1200" dirty="0"/>
              <a:t> være en hjælp for dig i dit ”men”?</a:t>
            </a:r>
          </a:p>
          <a:p>
            <a:pPr>
              <a:buFontTx/>
              <a:buChar char="-"/>
            </a:pPr>
            <a:r>
              <a:rPr lang="da-DK" sz="1200" dirty="0"/>
              <a:t>Hvordan kan du være en ”engel”, som styrker andre i deres ”</a:t>
            </a:r>
            <a:r>
              <a:rPr lang="da-DK" sz="1200" dirty="0" err="1"/>
              <a:t>Getsemane</a:t>
            </a:r>
            <a:r>
              <a:rPr lang="da-DK" sz="1200" dirty="0"/>
              <a:t>”/prøvelser de står i? Rækker du selv ud efter andre, når du har brug for hjælp? Hvorfor/Hvorfor ikke?</a:t>
            </a:r>
          </a:p>
          <a:p>
            <a:pPr>
              <a:buFontTx/>
              <a:buChar char="-"/>
            </a:pPr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4702625"/>
            <a:ext cx="4791301" cy="1479198"/>
          </a:xfrm>
        </p:spPr>
        <p:txBody>
          <a:bodyPr>
            <a:normAutofit fontScale="92500"/>
          </a:bodyPr>
          <a:lstStyle/>
          <a:p>
            <a:r>
              <a:rPr lang="da-DK" sz="1100" dirty="0"/>
              <a:t>Tak for de mange unge i menigheden, som mødes til Zulu og Omega, for de mange unge som tjener og er meget engagerede.</a:t>
            </a:r>
          </a:p>
          <a:p>
            <a:r>
              <a:rPr lang="da-DK" sz="1100" dirty="0"/>
              <a:t>Bed for August Bramming og de andre ledere i Zulu og Omega.</a:t>
            </a:r>
          </a:p>
          <a:p>
            <a:r>
              <a:rPr lang="da-DK" sz="1100" dirty="0"/>
              <a:t>Bed for fortsat hjælp i forberedelserne til </a:t>
            </a:r>
            <a:r>
              <a:rPr lang="da-DK" sz="1100" dirty="0" err="1"/>
              <a:t>julehælpen</a:t>
            </a:r>
            <a:r>
              <a:rPr lang="da-DK" sz="1100" dirty="0"/>
              <a:t>, at alle midler må komme ind og at vi må være nok frivillige den 19/12.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803F5-6891-BD45-A643-E1B43C0AB861}"/>
              </a:ext>
            </a:extLst>
          </p:cNvPr>
          <p:cNvSpPr txBox="1"/>
          <p:nvPr/>
        </p:nvSpPr>
        <p:spPr>
          <a:xfrm>
            <a:off x="12107333" y="-2810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912E7-263A-1242-8E5A-A6DF1EA11F72}"/>
              </a:ext>
            </a:extLst>
          </p:cNvPr>
          <p:cNvSpPr txBox="1"/>
          <p:nvPr/>
        </p:nvSpPr>
        <p:spPr>
          <a:xfrm>
            <a:off x="4490113" y="4735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412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Gud kan, men…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Kristian Knudsen</cp:lastModifiedBy>
  <cp:revision>121</cp:revision>
  <dcterms:created xsi:type="dcterms:W3CDTF">2019-08-19T18:08:22Z</dcterms:created>
  <dcterms:modified xsi:type="dcterms:W3CDTF">2020-11-17T08:41:07Z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