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91" y="-42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521" y="231045"/>
            <a:ext cx="7660479" cy="507298"/>
          </a:xfrm>
        </p:spPr>
        <p:txBody>
          <a:bodyPr/>
          <a:lstStyle/>
          <a:p>
            <a:r>
              <a:rPr lang="da-DK" sz="2300" dirty="0"/>
              <a:t>Lovsang – sammen og alene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5702" y="2383736"/>
            <a:ext cx="4791304" cy="2493064"/>
          </a:xfrm>
        </p:spPr>
        <p:txBody>
          <a:bodyPr>
            <a:normAutofit lnSpcReduction="10000"/>
          </a:bodyPr>
          <a:lstStyle/>
          <a:p>
            <a:pPr marL="171450" indent="-171450">
              <a:buFontTx/>
              <a:buChar char="-"/>
            </a:pPr>
            <a:r>
              <a:rPr lang="da-DK" sz="1100" dirty="0"/>
              <a:t>Musik er alle steder meget værdsat og Gud har igennem hele bibelen beskrevet hvordan mennesker har tilbedt Gud igennem lovsang og musik.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Salme 150 fortæller at vi både tilbeder Gud både for hvad han har gjort og for hvem han er.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Igennem lovsang forenes vores intellekt og vores følelser og vores ånd.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Salme 150 viser at der er masser af forskellige måder hvorpå Gud kan bliver tilbedt – mange slags instrumenter og dans. </a:t>
            </a:r>
          </a:p>
          <a:p>
            <a:pPr marL="171450" indent="-171450">
              <a:buFontTx/>
              <a:buChar char="-"/>
            </a:pPr>
            <a:r>
              <a:rPr lang="da-DK" sz="1100" dirty="0"/>
              <a:t>Vi kan glæder os over den store variation der er i tilbedelse og at andre kristen igennem musik og stilarter som vi ikke lige synes bedst om – tilbeder Gud</a:t>
            </a:r>
          </a:p>
          <a:p>
            <a:pPr marL="171450" indent="-171450">
              <a:buFontTx/>
              <a:buChar char="-"/>
            </a:pPr>
            <a:endParaRPr lang="da-DK" sz="1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5703" y="1071184"/>
            <a:ext cx="4791301" cy="276999"/>
          </a:xfrm>
        </p:spPr>
        <p:txBody>
          <a:bodyPr>
            <a:spAutoFit/>
          </a:bodyPr>
          <a:lstStyle/>
          <a:p>
            <a:r>
              <a:rPr lang="da-DK" sz="1200" dirty="0"/>
              <a:t>Salme 150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07540"/>
            <a:ext cx="4791301" cy="1071121"/>
          </a:xfrm>
        </p:spPr>
        <p:txBody>
          <a:bodyPr/>
          <a:lstStyle/>
          <a:p>
            <a:pPr marL="0" indent="0">
              <a:buNone/>
            </a:pPr>
            <a:r>
              <a:rPr lang="da-DK" sz="1100" dirty="0"/>
              <a:t>Lovsang er en vigtig del af vores kristne liv. Vi skal gøre det både når vi er sammen med andre kristne og når vi er alene.</a:t>
            </a:r>
          </a:p>
          <a:p>
            <a:pPr marL="0" indent="0">
              <a:buNone/>
            </a:pPr>
            <a:r>
              <a:rPr lang="da-DK" sz="1100" dirty="0"/>
              <a:t>Lovsang er også til for vores skyld, da vi bliver forvandlet igennem mødet med Gud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371578"/>
            <a:ext cx="4794777" cy="1704425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da-DK" sz="1200" dirty="0"/>
              <a:t>Fortæl om hvordan du har det med lovsang. Hvad betyder det for dig?</a:t>
            </a:r>
          </a:p>
          <a:p>
            <a:pPr>
              <a:buFontTx/>
              <a:buChar char="-"/>
            </a:pPr>
            <a:r>
              <a:rPr lang="da-DK" sz="1200" dirty="0"/>
              <a:t>Fortæl om nogle ”himmelske” øjeblikke du har haft i tilbedelse af Jesus.</a:t>
            </a:r>
          </a:p>
          <a:p>
            <a:pPr>
              <a:buFontTx/>
              <a:buChar char="-"/>
            </a:pPr>
            <a:r>
              <a:rPr lang="da-DK" sz="1200" dirty="0"/>
              <a:t>Hvordan kan du glæde dig over at andre tilbeder Jesus på meget anderledes måder end du går og igennem musik, som du ikke synes særlig godt om.</a:t>
            </a:r>
          </a:p>
          <a:p>
            <a:pPr>
              <a:buFontTx/>
              <a:buChar char="-"/>
            </a:pPr>
            <a:r>
              <a:rPr lang="da-DK" sz="1200" dirty="0"/>
              <a:t>Hvor meget fylder lovsang i dit liv? Hvordan kan lovsang komme til at fylde mere – også når du er alene? Kan I lovprise Gud når I er sammen i netværksgruppen – hvordan kan det se ud helt praktisk?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4702625"/>
            <a:ext cx="4791301" cy="1479198"/>
          </a:xfrm>
        </p:spPr>
        <p:txBody>
          <a:bodyPr>
            <a:normAutofit fontScale="85000" lnSpcReduction="20000"/>
          </a:bodyPr>
          <a:lstStyle/>
          <a:p>
            <a:r>
              <a:rPr lang="da-DK" sz="1100" dirty="0"/>
              <a:t>Tak at vi på trods af nedlukning fortsat kan have gudstjenester.</a:t>
            </a:r>
          </a:p>
          <a:p>
            <a:r>
              <a:rPr lang="da-DK" sz="1100" dirty="0"/>
              <a:t>Tak for vores lovsangsgruppe, for de mange, som tjener der igennem og bruger der evner og gaver til Guds ære og til vores gavn og glæde.</a:t>
            </a:r>
          </a:p>
          <a:p>
            <a:r>
              <a:rPr lang="da-DK" sz="1100" dirty="0"/>
              <a:t>Tak for og bed for online Banko, som er opfølgning på julehjælpen og som vil ske 12/1 og 19/1 – inkl. vidnesbyrd mellem de 2 bankospil</a:t>
            </a:r>
          </a:p>
          <a:p>
            <a:r>
              <a:rPr lang="da-DK" sz="1100" dirty="0"/>
              <a:t>Bed for dem i kirken, som kæmper med </a:t>
            </a:r>
            <a:r>
              <a:rPr lang="da-DK" sz="1100" dirty="0" err="1"/>
              <a:t>corona</a:t>
            </a:r>
            <a:r>
              <a:rPr lang="da-DK" sz="1100" dirty="0"/>
              <a:t>.</a:t>
            </a:r>
          </a:p>
          <a:p>
            <a:r>
              <a:rPr lang="da-DK" sz="1100" dirty="0"/>
              <a:t>Bed for gode ideer til hvordan vi kan fremme fællesskabet i </a:t>
            </a:r>
            <a:r>
              <a:rPr lang="da-DK" sz="1100"/>
              <a:t>denne nedlukningstid.</a:t>
            </a:r>
            <a:endParaRPr lang="da-DK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803F5-6891-BD45-A643-E1B43C0AB861}"/>
              </a:ext>
            </a:extLst>
          </p:cNvPr>
          <p:cNvSpPr txBox="1"/>
          <p:nvPr/>
        </p:nvSpPr>
        <p:spPr>
          <a:xfrm>
            <a:off x="12107333" y="-28109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5C912E7-263A-1242-8E5A-A6DF1EA11F72}"/>
              </a:ext>
            </a:extLst>
          </p:cNvPr>
          <p:cNvSpPr txBox="1"/>
          <p:nvPr/>
        </p:nvSpPr>
        <p:spPr>
          <a:xfrm>
            <a:off x="4490113" y="47357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1736</TotalTime>
  <Words>353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Lovsang – sammen og alene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Kristian Knudsen</cp:lastModifiedBy>
  <cp:revision>124</cp:revision>
  <dcterms:created xsi:type="dcterms:W3CDTF">2019-08-19T18:08:22Z</dcterms:created>
  <dcterms:modified xsi:type="dcterms:W3CDTF">2021-01-11T17:03:23Z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