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9" r:id="rId5"/>
  </p:sldIdLst>
  <p:sldSz cx="12192000" cy="6858000"/>
  <p:notesSz cx="6858000" cy="9144000"/>
  <p:custDataLst>
    <p:tags r:id="rId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showGuides="1">
      <p:cViewPr varScale="1">
        <p:scale>
          <a:sx n="91" d="100"/>
          <a:sy n="91" d="100"/>
        </p:scale>
        <p:origin x="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tags" Target="tags/tag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42F2744-D94F-433D-8220-E9917D3E171F}"/>
              </a:ext>
            </a:extLst>
          </p:cNvPr>
          <p:cNvGraphicFramePr>
            <a:graphicFrameLocks noChangeAspect="1"/>
          </p:cNvGraphicFramePr>
          <p:nvPr userDrawn="1">
            <p:custDataLst>
              <p:tags r:id="rId2"/>
            </p:custDataLst>
            <p:extLst>
              <p:ext uri="{D42A27DB-BD31-4B8C-83A1-F6EECF244321}">
                <p14:modId xmlns:p14="http://schemas.microsoft.com/office/powerpoint/2010/main" val="1098704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33" name="think-cell Slide" r:id="rId5" imgW="470" imgH="469" progId="TCLayout.ActiveDocument.1">
                  <p:embed/>
                </p:oleObj>
              </mc:Choice>
              <mc:Fallback>
                <p:oleObj name="think-cell Slide" r:id="rId5" imgW="470" imgH="469" progId="TCLayout.ActiveDocument.1">
                  <p:embed/>
                  <p:pic>
                    <p:nvPicPr>
                      <p:cNvPr id="8" name="Object 7" hidden="1">
                        <a:extLst>
                          <a:ext uri="{FF2B5EF4-FFF2-40B4-BE49-F238E27FC236}">
                            <a16:creationId xmlns:a16="http://schemas.microsoft.com/office/drawing/2014/main" id="{542F2744-D94F-433D-8220-E9917D3E171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60C6D27-DC01-4A46-894A-2DAF76D52C8E}"/>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a:latin typeface="Century Gothic" panose="020B0502020202020204" pitchFamily="34" charset="0"/>
              <a:ea typeface="+mj-ea"/>
              <a:cs typeface="+mj-cs"/>
              <a:sym typeface="Century Gothic" panose="020B0502020202020204" pitchFamily="34" charset="0"/>
            </a:endParaRPr>
          </a:p>
        </p:txBody>
      </p:sp>
      <p:sp>
        <p:nvSpPr>
          <p:cNvPr id="32" name="Rectangle 31">
            <a:extLst>
              <a:ext uri="{FF2B5EF4-FFF2-40B4-BE49-F238E27FC236}">
                <a16:creationId xmlns:a16="http://schemas.microsoft.com/office/drawing/2014/main" id="{C871DCDA-B2C6-4907-95A7-EF48939819A9}"/>
              </a:ext>
            </a:extLst>
          </p:cNvPr>
          <p:cNvSpPr/>
          <p:nvPr userDrawn="1"/>
        </p:nvSpPr>
        <p:spPr>
          <a:xfrm>
            <a:off x="2245521" y="231045"/>
            <a:ext cx="7182594" cy="507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Freeform 11"/>
          <p:cNvSpPr/>
          <p:nvPr/>
        </p:nvSpPr>
        <p:spPr bwMode="auto">
          <a:xfrm flipV="1">
            <a:off x="-4189" y="23104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7" name="Title 1">
            <a:extLst>
              <a:ext uri="{FF2B5EF4-FFF2-40B4-BE49-F238E27FC236}">
                <a16:creationId xmlns:a16="http://schemas.microsoft.com/office/drawing/2014/main" id="{5BA5736A-64A9-4631-B17F-79428C6E122E}"/>
              </a:ext>
            </a:extLst>
          </p:cNvPr>
          <p:cNvSpPr>
            <a:spLocks noGrp="1"/>
          </p:cNvSpPr>
          <p:nvPr>
            <p:ph type="title" hasCustomPrompt="1"/>
          </p:nvPr>
        </p:nvSpPr>
        <p:spPr>
          <a:xfrm>
            <a:off x="2245521" y="231045"/>
            <a:ext cx="7172799" cy="507298"/>
          </a:xfrm>
        </p:spPr>
        <p:txBody>
          <a:bodyPr>
            <a:noAutofit/>
          </a:bodyPr>
          <a:lstStyle>
            <a:lvl1pPr>
              <a:defRPr sz="2400">
                <a:solidFill>
                  <a:schemeClr val="bg1"/>
                </a:solidFill>
              </a:defRPr>
            </a:lvl1pPr>
          </a:lstStyle>
          <a:p>
            <a:r>
              <a:rPr lang="en-US" dirty="0" err="1"/>
              <a:t>Klik</a:t>
            </a:r>
            <a:r>
              <a:rPr lang="en-US" dirty="0"/>
              <a:t> for at </a:t>
            </a:r>
            <a:r>
              <a:rPr lang="en-US" dirty="0" err="1"/>
              <a:t>indsætte</a:t>
            </a:r>
            <a:r>
              <a:rPr lang="en-US" dirty="0"/>
              <a:t> title </a:t>
            </a:r>
            <a:r>
              <a:rPr lang="en-US" dirty="0" err="1"/>
              <a:t>på</a:t>
            </a:r>
            <a:r>
              <a:rPr lang="en-US" dirty="0"/>
              <a:t> </a:t>
            </a:r>
            <a:r>
              <a:rPr lang="en-US" dirty="0" err="1"/>
              <a:t>prædiken</a:t>
            </a:r>
            <a:endParaRPr lang="en-US" dirty="0"/>
          </a:p>
        </p:txBody>
      </p:sp>
      <p:sp>
        <p:nvSpPr>
          <p:cNvPr id="12" name="Text Placeholder 3">
            <a:extLst>
              <a:ext uri="{FF2B5EF4-FFF2-40B4-BE49-F238E27FC236}">
                <a16:creationId xmlns:a16="http://schemas.microsoft.com/office/drawing/2014/main" id="{3BABF9A6-83D8-4508-9CE7-1DE221F3EB19}"/>
              </a:ext>
            </a:extLst>
          </p:cNvPr>
          <p:cNvSpPr>
            <a:spLocks noGrp="1"/>
          </p:cNvSpPr>
          <p:nvPr>
            <p:ph type="body" sz="half" idx="2" hasCustomPrompt="1"/>
          </p:nvPr>
        </p:nvSpPr>
        <p:spPr>
          <a:xfrm>
            <a:off x="2275704" y="2369759"/>
            <a:ext cx="4791301" cy="250268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Klik</a:t>
            </a:r>
            <a:r>
              <a:rPr lang="en-US" dirty="0"/>
              <a:t> for at </a:t>
            </a:r>
            <a:r>
              <a:rPr lang="en-US" dirty="0" err="1"/>
              <a:t>indsætte</a:t>
            </a:r>
            <a:r>
              <a:rPr lang="en-US" dirty="0"/>
              <a:t> </a:t>
            </a:r>
            <a:r>
              <a:rPr lang="en-US" dirty="0" err="1"/>
              <a:t>kort</a:t>
            </a:r>
            <a:r>
              <a:rPr lang="en-US" dirty="0"/>
              <a:t> synopsis </a:t>
            </a:r>
            <a:r>
              <a:rPr lang="en-US" dirty="0" err="1"/>
              <a:t>fra</a:t>
            </a:r>
            <a:r>
              <a:rPr lang="en-US" dirty="0"/>
              <a:t> </a:t>
            </a:r>
            <a:r>
              <a:rPr lang="en-US" dirty="0" err="1"/>
              <a:t>søndagens</a:t>
            </a:r>
            <a:r>
              <a:rPr lang="en-US" dirty="0"/>
              <a:t> </a:t>
            </a:r>
            <a:r>
              <a:rPr lang="en-US" dirty="0" err="1"/>
              <a:t>prædiken</a:t>
            </a:r>
            <a:r>
              <a:rPr lang="en-US" dirty="0"/>
              <a:t> (max 10 </a:t>
            </a:r>
            <a:r>
              <a:rPr lang="en-US" dirty="0" err="1"/>
              <a:t>linjer</a:t>
            </a:r>
            <a:r>
              <a:rPr lang="en-US" dirty="0"/>
              <a:t>)</a:t>
            </a:r>
          </a:p>
        </p:txBody>
      </p:sp>
      <p:grpSp>
        <p:nvGrpSpPr>
          <p:cNvPr id="43" name="Group 42">
            <a:extLst>
              <a:ext uri="{FF2B5EF4-FFF2-40B4-BE49-F238E27FC236}">
                <a16:creationId xmlns:a16="http://schemas.microsoft.com/office/drawing/2014/main" id="{4A0FAA49-9604-4764-8F77-87B46BE89FDE}"/>
              </a:ext>
            </a:extLst>
          </p:cNvPr>
          <p:cNvGrpSpPr/>
          <p:nvPr userDrawn="1"/>
        </p:nvGrpSpPr>
        <p:grpSpPr>
          <a:xfrm>
            <a:off x="9938707" y="195939"/>
            <a:ext cx="1936140" cy="1753137"/>
            <a:chOff x="10069336" y="143691"/>
            <a:chExt cx="1936140" cy="1753137"/>
          </a:xfrm>
        </p:grpSpPr>
        <p:sp>
          <p:nvSpPr>
            <p:cNvPr id="17" name="Freeform 16">
              <a:extLst>
                <a:ext uri="{FF2B5EF4-FFF2-40B4-BE49-F238E27FC236}">
                  <a16:creationId xmlns:a16="http://schemas.microsoft.com/office/drawing/2014/main" id="{7A7FA412-9A11-4318-B347-9A8BDD9CF557}"/>
                </a:ext>
              </a:extLst>
            </p:cNvPr>
            <p:cNvSpPr>
              <a:spLocks/>
            </p:cNvSpPr>
            <p:nvPr/>
          </p:nvSpPr>
          <p:spPr bwMode="gray">
            <a:xfrm>
              <a:off x="10962446" y="143691"/>
              <a:ext cx="1043030" cy="1175785"/>
            </a:xfrm>
            <a:custGeom>
              <a:avLst/>
              <a:gdLst>
                <a:gd name="T0" fmla="*/ 2147483647 w 276"/>
                <a:gd name="T1" fmla="*/ 2147483647 h 340"/>
                <a:gd name="T2" fmla="*/ 2147483647 w 276"/>
                <a:gd name="T3" fmla="*/ 0 h 340"/>
                <a:gd name="T4" fmla="*/ 2147483647 w 276"/>
                <a:gd name="T5" fmla="*/ 0 h 340"/>
                <a:gd name="T6" fmla="*/ 0 w 276"/>
                <a:gd name="T7" fmla="*/ 0 h 340"/>
                <a:gd name="T8" fmla="*/ 2147483647 w 276"/>
                <a:gd name="T9" fmla="*/ 2147483647 h 340"/>
                <a:gd name="T10" fmla="*/ 2147483647 w 276"/>
                <a:gd name="T11" fmla="*/ 2147483647 h 340"/>
                <a:gd name="T12" fmla="*/ 2147483647 w 276"/>
                <a:gd name="T13" fmla="*/ 2147483647 h 340"/>
                <a:gd name="T14" fmla="*/ 2147483647 w 276"/>
                <a:gd name="T15" fmla="*/ 2147483647 h 340"/>
                <a:gd name="T16" fmla="*/ 2147483647 w 276"/>
                <a:gd name="T17" fmla="*/ 2147483647 h 340"/>
                <a:gd name="T18" fmla="*/ 2147483647 w 276"/>
                <a:gd name="T19" fmla="*/ 2147483647 h 340"/>
                <a:gd name="T20" fmla="*/ 2147483647 w 276"/>
                <a:gd name="T21" fmla="*/ 2147483647 h 340"/>
                <a:gd name="T22" fmla="*/ 2147483647 w 276"/>
                <a:gd name="T23" fmla="*/ 2147483647 h 340"/>
                <a:gd name="T24" fmla="*/ 2147483647 w 276"/>
                <a:gd name="T25" fmla="*/ 2147483647 h 340"/>
                <a:gd name="T26" fmla="*/ 2147483647 w 276"/>
                <a:gd name="T27" fmla="*/ 2147483647 h 340"/>
                <a:gd name="T28" fmla="*/ 2147483647 w 276"/>
                <a:gd name="T29" fmla="*/ 2147483647 h 340"/>
                <a:gd name="T30" fmla="*/ 2147483647 w 276"/>
                <a:gd name="T31" fmla="*/ 2147483647 h 340"/>
                <a:gd name="T32" fmla="*/ 2147483647 w 276"/>
                <a:gd name="T33" fmla="*/ 2147483647 h 340"/>
                <a:gd name="T34" fmla="*/ 2147483647 w 276"/>
                <a:gd name="T35" fmla="*/ 2147483647 h 340"/>
                <a:gd name="T36" fmla="*/ 2147483647 w 276"/>
                <a:gd name="T37" fmla="*/ 2147483647 h 340"/>
                <a:gd name="T38" fmla="*/ 2147483647 w 276"/>
                <a:gd name="T39" fmla="*/ 2147483647 h 3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6" h="340">
                  <a:moveTo>
                    <a:pt x="131" y="31"/>
                  </a:moveTo>
                  <a:cubicBezTo>
                    <a:pt x="96" y="11"/>
                    <a:pt x="59" y="1"/>
                    <a:pt x="21" y="0"/>
                  </a:cubicBezTo>
                  <a:cubicBezTo>
                    <a:pt x="15" y="0"/>
                    <a:pt x="9" y="0"/>
                    <a:pt x="3" y="0"/>
                  </a:cubicBezTo>
                  <a:cubicBezTo>
                    <a:pt x="2" y="0"/>
                    <a:pt x="1" y="0"/>
                    <a:pt x="0" y="0"/>
                  </a:cubicBezTo>
                  <a:cubicBezTo>
                    <a:pt x="3" y="3"/>
                    <a:pt x="3" y="3"/>
                    <a:pt x="3" y="3"/>
                  </a:cubicBezTo>
                  <a:cubicBezTo>
                    <a:pt x="21" y="25"/>
                    <a:pt x="21" y="25"/>
                    <a:pt x="21" y="25"/>
                  </a:cubicBezTo>
                  <a:cubicBezTo>
                    <a:pt x="55" y="65"/>
                    <a:pt x="55" y="65"/>
                    <a:pt x="55" y="65"/>
                  </a:cubicBezTo>
                  <a:cubicBezTo>
                    <a:pt x="21" y="105"/>
                    <a:pt x="21" y="105"/>
                    <a:pt x="21" y="105"/>
                  </a:cubicBezTo>
                  <a:cubicBezTo>
                    <a:pt x="10" y="118"/>
                    <a:pt x="10" y="118"/>
                    <a:pt x="10" y="118"/>
                  </a:cubicBezTo>
                  <a:cubicBezTo>
                    <a:pt x="10" y="118"/>
                    <a:pt x="11" y="118"/>
                    <a:pt x="12" y="118"/>
                  </a:cubicBezTo>
                  <a:cubicBezTo>
                    <a:pt x="15" y="118"/>
                    <a:pt x="18" y="118"/>
                    <a:pt x="21" y="118"/>
                  </a:cubicBezTo>
                  <a:cubicBezTo>
                    <a:pt x="83" y="123"/>
                    <a:pt x="131" y="175"/>
                    <a:pt x="131" y="238"/>
                  </a:cubicBezTo>
                  <a:cubicBezTo>
                    <a:pt x="131" y="249"/>
                    <a:pt x="130" y="259"/>
                    <a:pt x="127" y="269"/>
                  </a:cubicBezTo>
                  <a:cubicBezTo>
                    <a:pt x="130" y="279"/>
                    <a:pt x="134" y="289"/>
                    <a:pt x="138" y="299"/>
                  </a:cubicBezTo>
                  <a:cubicBezTo>
                    <a:pt x="141" y="309"/>
                    <a:pt x="145" y="319"/>
                    <a:pt x="147" y="326"/>
                  </a:cubicBezTo>
                  <a:cubicBezTo>
                    <a:pt x="150" y="333"/>
                    <a:pt x="151" y="338"/>
                    <a:pt x="152" y="340"/>
                  </a:cubicBezTo>
                  <a:cubicBezTo>
                    <a:pt x="155" y="340"/>
                    <a:pt x="160" y="339"/>
                    <a:pt x="167" y="338"/>
                  </a:cubicBezTo>
                  <a:cubicBezTo>
                    <a:pt x="175" y="336"/>
                    <a:pt x="185" y="334"/>
                    <a:pt x="195" y="332"/>
                  </a:cubicBezTo>
                  <a:cubicBezTo>
                    <a:pt x="208" y="330"/>
                    <a:pt x="221" y="328"/>
                    <a:pt x="233" y="326"/>
                  </a:cubicBezTo>
                  <a:cubicBezTo>
                    <a:pt x="276" y="218"/>
                    <a:pt x="235" y="91"/>
                    <a:pt x="131" y="31"/>
                  </a:cubicBezTo>
                  <a:close/>
                </a:path>
              </a:pathLst>
            </a:custGeom>
            <a:solidFill>
              <a:schemeClr val="accent3"/>
            </a:solidFill>
            <a:ln w="19050">
              <a:solidFill>
                <a:srgbClr val="FFFFFF"/>
              </a:solidFill>
              <a:round/>
              <a:headEnd/>
              <a:tailEnd/>
            </a:ln>
          </p:spPr>
          <p:txBody>
            <a:bodyPr lIns="82287" tIns="41143" rIns="82287" bIns="41143"/>
            <a:lstStyle/>
            <a:p>
              <a:endParaRPr lang="en-US" dirty="0"/>
            </a:p>
          </p:txBody>
        </p:sp>
        <p:sp>
          <p:nvSpPr>
            <p:cNvPr id="18" name="Freeform 17">
              <a:extLst>
                <a:ext uri="{FF2B5EF4-FFF2-40B4-BE49-F238E27FC236}">
                  <a16:creationId xmlns:a16="http://schemas.microsoft.com/office/drawing/2014/main" id="{6E9A83E1-3557-4B5A-B9C6-99830CEAC4F8}"/>
                </a:ext>
              </a:extLst>
            </p:cNvPr>
            <p:cNvSpPr>
              <a:spLocks/>
            </p:cNvSpPr>
            <p:nvPr/>
          </p:nvSpPr>
          <p:spPr bwMode="gray">
            <a:xfrm>
              <a:off x="10069336" y="153060"/>
              <a:ext cx="1008433" cy="1257762"/>
            </a:xfrm>
            <a:custGeom>
              <a:avLst/>
              <a:gdLst>
                <a:gd name="T0" fmla="*/ 2147483647 w 267"/>
                <a:gd name="T1" fmla="*/ 2147483647 h 365"/>
                <a:gd name="T2" fmla="*/ 2147483647 w 267"/>
                <a:gd name="T3" fmla="*/ 2147483647 h 365"/>
                <a:gd name="T4" fmla="*/ 2147483647 w 267"/>
                <a:gd name="T5" fmla="*/ 0 h 365"/>
                <a:gd name="T6" fmla="*/ 2147483647 w 267"/>
                <a:gd name="T7" fmla="*/ 2147483647 h 365"/>
                <a:gd name="T8" fmla="*/ 2147483647 w 267"/>
                <a:gd name="T9" fmla="*/ 2147483647 h 365"/>
                <a:gd name="T10" fmla="*/ 2147483647 w 267"/>
                <a:gd name="T11" fmla="*/ 2147483647 h 365"/>
                <a:gd name="T12" fmla="*/ 2147483647 w 267"/>
                <a:gd name="T13" fmla="*/ 2147483647 h 365"/>
                <a:gd name="T14" fmla="*/ 2147483647 w 267"/>
                <a:gd name="T15" fmla="*/ 2147483647 h 365"/>
                <a:gd name="T16" fmla="*/ 2147483647 w 267"/>
                <a:gd name="T17" fmla="*/ 2147483647 h 365"/>
                <a:gd name="T18" fmla="*/ 2147483647 w 267"/>
                <a:gd name="T19" fmla="*/ 2147483647 h 365"/>
                <a:gd name="T20" fmla="*/ 2147483647 w 267"/>
                <a:gd name="T21" fmla="*/ 2147483647 h 365"/>
                <a:gd name="T22" fmla="*/ 2147483647 w 267"/>
                <a:gd name="T23" fmla="*/ 2147483647 h 365"/>
                <a:gd name="T24" fmla="*/ 2147483647 w 267"/>
                <a:gd name="T25" fmla="*/ 2147483647 h 365"/>
                <a:gd name="T26" fmla="*/ 2147483647 w 267"/>
                <a:gd name="T27" fmla="*/ 2147483647 h 365"/>
                <a:gd name="T28" fmla="*/ 2147483647 w 267"/>
                <a:gd name="T29" fmla="*/ 2147483647 h 365"/>
                <a:gd name="T30" fmla="*/ 2147483647 w 267"/>
                <a:gd name="T31" fmla="*/ 2147483647 h 365"/>
                <a:gd name="T32" fmla="*/ 2147483647 w 267"/>
                <a:gd name="T33" fmla="*/ 2147483647 h 365"/>
                <a:gd name="T34" fmla="*/ 2147483647 w 267"/>
                <a:gd name="T35" fmla="*/ 2147483647 h 365"/>
                <a:gd name="T36" fmla="*/ 2147483647 w 267"/>
                <a:gd name="T37" fmla="*/ 2147483647 h 3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7" h="365">
                  <a:moveTo>
                    <a:pt x="257" y="51"/>
                  </a:moveTo>
                  <a:cubicBezTo>
                    <a:pt x="252" y="45"/>
                    <a:pt x="246" y="38"/>
                    <a:pt x="239" y="30"/>
                  </a:cubicBezTo>
                  <a:cubicBezTo>
                    <a:pt x="231" y="20"/>
                    <a:pt x="222" y="9"/>
                    <a:pt x="214" y="0"/>
                  </a:cubicBezTo>
                  <a:cubicBezTo>
                    <a:pt x="144" y="10"/>
                    <a:pt x="80" y="51"/>
                    <a:pt x="42" y="117"/>
                  </a:cubicBezTo>
                  <a:cubicBezTo>
                    <a:pt x="0" y="190"/>
                    <a:pt x="1" y="276"/>
                    <a:pt x="38" y="346"/>
                  </a:cubicBezTo>
                  <a:cubicBezTo>
                    <a:pt x="40" y="352"/>
                    <a:pt x="43" y="357"/>
                    <a:pt x="47" y="362"/>
                  </a:cubicBezTo>
                  <a:cubicBezTo>
                    <a:pt x="47" y="363"/>
                    <a:pt x="48" y="364"/>
                    <a:pt x="48" y="365"/>
                  </a:cubicBezTo>
                  <a:cubicBezTo>
                    <a:pt x="50" y="361"/>
                    <a:pt x="50" y="361"/>
                    <a:pt x="50" y="361"/>
                  </a:cubicBezTo>
                  <a:cubicBezTo>
                    <a:pt x="59" y="334"/>
                    <a:pt x="59" y="334"/>
                    <a:pt x="59" y="334"/>
                  </a:cubicBezTo>
                  <a:cubicBezTo>
                    <a:pt x="77" y="284"/>
                    <a:pt x="77" y="284"/>
                    <a:pt x="77" y="284"/>
                  </a:cubicBezTo>
                  <a:cubicBezTo>
                    <a:pt x="128" y="294"/>
                    <a:pt x="128" y="294"/>
                    <a:pt x="128" y="294"/>
                  </a:cubicBezTo>
                  <a:cubicBezTo>
                    <a:pt x="146" y="297"/>
                    <a:pt x="146" y="297"/>
                    <a:pt x="146" y="297"/>
                  </a:cubicBezTo>
                  <a:cubicBezTo>
                    <a:pt x="144" y="294"/>
                    <a:pt x="142" y="291"/>
                    <a:pt x="140" y="287"/>
                  </a:cubicBezTo>
                  <a:cubicBezTo>
                    <a:pt x="133" y="272"/>
                    <a:pt x="128" y="254"/>
                    <a:pt x="128" y="236"/>
                  </a:cubicBezTo>
                  <a:cubicBezTo>
                    <a:pt x="128" y="180"/>
                    <a:pt x="167" y="133"/>
                    <a:pt x="218" y="120"/>
                  </a:cubicBezTo>
                  <a:cubicBezTo>
                    <a:pt x="225" y="112"/>
                    <a:pt x="232" y="104"/>
                    <a:pt x="239" y="96"/>
                  </a:cubicBezTo>
                  <a:cubicBezTo>
                    <a:pt x="246" y="88"/>
                    <a:pt x="252" y="80"/>
                    <a:pt x="257" y="74"/>
                  </a:cubicBezTo>
                  <a:cubicBezTo>
                    <a:pt x="262" y="69"/>
                    <a:pt x="265" y="65"/>
                    <a:pt x="267" y="63"/>
                  </a:cubicBezTo>
                  <a:cubicBezTo>
                    <a:pt x="265" y="61"/>
                    <a:pt x="262" y="57"/>
                    <a:pt x="257" y="51"/>
                  </a:cubicBezTo>
                  <a:close/>
                </a:path>
              </a:pathLst>
            </a:custGeom>
            <a:solidFill>
              <a:schemeClr val="bg1">
                <a:lumMod val="65000"/>
              </a:schemeClr>
            </a:solidFill>
            <a:ln w="19050">
              <a:solidFill>
                <a:srgbClr val="FFFFFF"/>
              </a:solidFill>
              <a:round/>
              <a:headEnd/>
              <a:tailEnd/>
            </a:ln>
          </p:spPr>
          <p:txBody>
            <a:bodyPr lIns="82287" tIns="41143" rIns="82287" bIns="41143"/>
            <a:lstStyle/>
            <a:p>
              <a:endParaRPr lang="en-US" dirty="0"/>
            </a:p>
          </p:txBody>
        </p:sp>
        <p:sp>
          <p:nvSpPr>
            <p:cNvPr id="19" name="Freeform 18">
              <a:extLst>
                <a:ext uri="{FF2B5EF4-FFF2-40B4-BE49-F238E27FC236}">
                  <a16:creationId xmlns:a16="http://schemas.microsoft.com/office/drawing/2014/main" id="{BB04A1A1-3326-411B-896C-1E030E5C6351}"/>
                </a:ext>
              </a:extLst>
            </p:cNvPr>
            <p:cNvSpPr>
              <a:spLocks/>
            </p:cNvSpPr>
            <p:nvPr/>
          </p:nvSpPr>
          <p:spPr bwMode="gray">
            <a:xfrm>
              <a:off x="10301263" y="1162548"/>
              <a:ext cx="1504320" cy="734280"/>
            </a:xfrm>
            <a:custGeom>
              <a:avLst/>
              <a:gdLst>
                <a:gd name="T0" fmla="*/ 2147483647 w 398"/>
                <a:gd name="T1" fmla="*/ 2147483647 h 212"/>
                <a:gd name="T2" fmla="*/ 2147483647 w 398"/>
                <a:gd name="T3" fmla="*/ 2147483647 h 212"/>
                <a:gd name="T4" fmla="*/ 2147483647 w 398"/>
                <a:gd name="T5" fmla="*/ 2147483647 h 212"/>
                <a:gd name="T6" fmla="*/ 2147483647 w 398"/>
                <a:gd name="T7" fmla="*/ 2147483647 h 212"/>
                <a:gd name="T8" fmla="*/ 2147483647 w 398"/>
                <a:gd name="T9" fmla="*/ 0 h 212"/>
                <a:gd name="T10" fmla="*/ 2147483647 w 398"/>
                <a:gd name="T11" fmla="*/ 2147483647 h 212"/>
                <a:gd name="T12" fmla="*/ 2147483647 w 398"/>
                <a:gd name="T13" fmla="*/ 2147483647 h 212"/>
                <a:gd name="T14" fmla="*/ 2147483647 w 398"/>
                <a:gd name="T15" fmla="*/ 2147483647 h 212"/>
                <a:gd name="T16" fmla="*/ 2147483647 w 398"/>
                <a:gd name="T17" fmla="*/ 2147483647 h 212"/>
                <a:gd name="T18" fmla="*/ 2147483647 w 398"/>
                <a:gd name="T19" fmla="*/ 2147483647 h 212"/>
                <a:gd name="T20" fmla="*/ 2147483647 w 398"/>
                <a:gd name="T21" fmla="*/ 2147483647 h 212"/>
                <a:gd name="T22" fmla="*/ 2147483647 w 398"/>
                <a:gd name="T23" fmla="*/ 2147483647 h 212"/>
                <a:gd name="T24" fmla="*/ 2147483647 w 398"/>
                <a:gd name="T25" fmla="*/ 2147483647 h 212"/>
                <a:gd name="T26" fmla="*/ 0 w 398"/>
                <a:gd name="T27" fmla="*/ 2147483647 h 212"/>
                <a:gd name="T28" fmla="*/ 2147483647 w 398"/>
                <a:gd name="T29" fmla="*/ 2147483647 h 212"/>
                <a:gd name="T30" fmla="*/ 2147483647 w 398"/>
                <a:gd name="T31" fmla="*/ 2147483647 h 212"/>
                <a:gd name="T32" fmla="*/ 2147483647 w 398"/>
                <a:gd name="T33" fmla="*/ 2147483647 h 212"/>
                <a:gd name="T34" fmla="*/ 2147483647 w 398"/>
                <a:gd name="T35" fmla="*/ 2147483647 h 212"/>
                <a:gd name="T36" fmla="*/ 2147483647 w 398"/>
                <a:gd name="T37" fmla="*/ 2147483647 h 212"/>
                <a:gd name="T38" fmla="*/ 2147483647 w 398"/>
                <a:gd name="T39" fmla="*/ 2147483647 h 2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8" h="212">
                  <a:moveTo>
                    <a:pt x="395" y="52"/>
                  </a:moveTo>
                  <a:cubicBezTo>
                    <a:pt x="367" y="57"/>
                    <a:pt x="367" y="57"/>
                    <a:pt x="367" y="57"/>
                  </a:cubicBezTo>
                  <a:cubicBezTo>
                    <a:pt x="315" y="66"/>
                    <a:pt x="315" y="66"/>
                    <a:pt x="315" y="66"/>
                  </a:cubicBezTo>
                  <a:cubicBezTo>
                    <a:pt x="298" y="17"/>
                    <a:pt x="298" y="17"/>
                    <a:pt x="298" y="17"/>
                  </a:cubicBezTo>
                  <a:cubicBezTo>
                    <a:pt x="292" y="0"/>
                    <a:pt x="292" y="0"/>
                    <a:pt x="292" y="0"/>
                  </a:cubicBezTo>
                  <a:cubicBezTo>
                    <a:pt x="290" y="3"/>
                    <a:pt x="288" y="7"/>
                    <a:pt x="285" y="10"/>
                  </a:cubicBezTo>
                  <a:cubicBezTo>
                    <a:pt x="264" y="41"/>
                    <a:pt x="228" y="62"/>
                    <a:pt x="187" y="62"/>
                  </a:cubicBezTo>
                  <a:cubicBezTo>
                    <a:pt x="153" y="62"/>
                    <a:pt x="123" y="48"/>
                    <a:pt x="101" y="26"/>
                  </a:cubicBezTo>
                  <a:cubicBezTo>
                    <a:pt x="92" y="24"/>
                    <a:pt x="81" y="22"/>
                    <a:pt x="71" y="20"/>
                  </a:cubicBezTo>
                  <a:cubicBezTo>
                    <a:pt x="60" y="18"/>
                    <a:pt x="51" y="17"/>
                    <a:pt x="43" y="15"/>
                  </a:cubicBezTo>
                  <a:cubicBezTo>
                    <a:pt x="36" y="14"/>
                    <a:pt x="31" y="13"/>
                    <a:pt x="28" y="12"/>
                  </a:cubicBezTo>
                  <a:cubicBezTo>
                    <a:pt x="27" y="15"/>
                    <a:pt x="25" y="20"/>
                    <a:pt x="23" y="27"/>
                  </a:cubicBezTo>
                  <a:cubicBezTo>
                    <a:pt x="20" y="34"/>
                    <a:pt x="17" y="43"/>
                    <a:pt x="13" y="53"/>
                  </a:cubicBezTo>
                  <a:cubicBezTo>
                    <a:pt x="9" y="66"/>
                    <a:pt x="4" y="79"/>
                    <a:pt x="0" y="90"/>
                  </a:cubicBezTo>
                  <a:cubicBezTo>
                    <a:pt x="18" y="113"/>
                    <a:pt x="41" y="133"/>
                    <a:pt x="68" y="148"/>
                  </a:cubicBezTo>
                  <a:cubicBezTo>
                    <a:pt x="179" y="212"/>
                    <a:pt x="320" y="177"/>
                    <a:pt x="388" y="69"/>
                  </a:cubicBezTo>
                  <a:cubicBezTo>
                    <a:pt x="390" y="67"/>
                    <a:pt x="391" y="64"/>
                    <a:pt x="393" y="61"/>
                  </a:cubicBezTo>
                  <a:cubicBezTo>
                    <a:pt x="394" y="59"/>
                    <a:pt x="396" y="56"/>
                    <a:pt x="397" y="53"/>
                  </a:cubicBezTo>
                  <a:cubicBezTo>
                    <a:pt x="398" y="52"/>
                    <a:pt x="398" y="52"/>
                    <a:pt x="398" y="51"/>
                  </a:cubicBezTo>
                  <a:lnTo>
                    <a:pt x="395" y="52"/>
                  </a:lnTo>
                  <a:close/>
                </a:path>
              </a:pathLst>
            </a:custGeom>
            <a:solidFill>
              <a:schemeClr val="accent6">
                <a:lumMod val="50000"/>
              </a:schemeClr>
            </a:solidFill>
            <a:ln w="19050">
              <a:solidFill>
                <a:srgbClr val="FFFFFF"/>
              </a:solidFill>
              <a:round/>
              <a:headEnd/>
              <a:tailEnd/>
            </a:ln>
          </p:spPr>
          <p:txBody>
            <a:bodyPr lIns="82287" tIns="41143" rIns="82287" bIns="41143"/>
            <a:lstStyle/>
            <a:p>
              <a:endParaRPr lang="en-US" dirty="0"/>
            </a:p>
          </p:txBody>
        </p:sp>
        <p:sp>
          <p:nvSpPr>
            <p:cNvPr id="20" name="WordArt 24">
              <a:extLst>
                <a:ext uri="{FF2B5EF4-FFF2-40B4-BE49-F238E27FC236}">
                  <a16:creationId xmlns:a16="http://schemas.microsoft.com/office/drawing/2014/main" id="{DB4BFFC0-143F-41A9-9FD9-1166CD22BEE9}"/>
                </a:ext>
              </a:extLst>
            </p:cNvPr>
            <p:cNvSpPr>
              <a:spLocks noChangeArrowheads="1" noChangeShapeType="1" noTextEdit="1"/>
            </p:cNvSpPr>
            <p:nvPr/>
          </p:nvSpPr>
          <p:spPr bwMode="gray">
            <a:xfrm rot="3704469">
              <a:off x="10394272" y="255192"/>
              <a:ext cx="1136519" cy="148558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FÆLLESSKAB</a:t>
              </a:r>
            </a:p>
          </p:txBody>
        </p:sp>
        <p:sp>
          <p:nvSpPr>
            <p:cNvPr id="21" name="WordArt 24">
              <a:extLst>
                <a:ext uri="{FF2B5EF4-FFF2-40B4-BE49-F238E27FC236}">
                  <a16:creationId xmlns:a16="http://schemas.microsoft.com/office/drawing/2014/main" id="{AB8A1F67-DFB5-460F-AC2D-EDE377895286}"/>
                </a:ext>
              </a:extLst>
            </p:cNvPr>
            <p:cNvSpPr>
              <a:spLocks noChangeArrowheads="1" noChangeShapeType="1" noTextEdit="1"/>
            </p:cNvSpPr>
            <p:nvPr/>
          </p:nvSpPr>
          <p:spPr bwMode="gray">
            <a:xfrm rot="12676950">
              <a:off x="10486224" y="233894"/>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VÆKST          </a:t>
              </a:r>
            </a:p>
          </p:txBody>
        </p:sp>
        <p:sp>
          <p:nvSpPr>
            <p:cNvPr id="22" name="WordArt 24">
              <a:extLst>
                <a:ext uri="{FF2B5EF4-FFF2-40B4-BE49-F238E27FC236}">
                  <a16:creationId xmlns:a16="http://schemas.microsoft.com/office/drawing/2014/main" id="{CA81F58B-A9DB-4B2A-9B58-9B81647E174A}"/>
                </a:ext>
              </a:extLst>
            </p:cNvPr>
            <p:cNvSpPr>
              <a:spLocks noChangeArrowheads="1" noChangeShapeType="1" noTextEdit="1"/>
            </p:cNvSpPr>
            <p:nvPr/>
          </p:nvSpPr>
          <p:spPr bwMode="gray">
            <a:xfrm rot="19047587">
              <a:off x="10423086" y="364237"/>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TJENESTE     </a:t>
              </a:r>
            </a:p>
          </p:txBody>
        </p:sp>
      </p:grpSp>
      <p:sp>
        <p:nvSpPr>
          <p:cNvPr id="26" name="Text Placeholder 25">
            <a:extLst>
              <a:ext uri="{FF2B5EF4-FFF2-40B4-BE49-F238E27FC236}">
                <a16:creationId xmlns:a16="http://schemas.microsoft.com/office/drawing/2014/main" id="{76809944-5025-42DA-9C57-510D463F97FB}"/>
              </a:ext>
            </a:extLst>
          </p:cNvPr>
          <p:cNvSpPr>
            <a:spLocks noGrp="1"/>
          </p:cNvSpPr>
          <p:nvPr>
            <p:ph type="body" sz="quarter" idx="13" hasCustomPrompt="1"/>
          </p:nvPr>
        </p:nvSpPr>
        <p:spPr>
          <a:xfrm>
            <a:off x="2275703" y="1071184"/>
            <a:ext cx="4791301" cy="1071121"/>
          </a:xfrm>
        </p:spPr>
        <p:txBody>
          <a:bodyPr>
            <a:noAutofit/>
          </a:bodyPr>
          <a:lstStyle>
            <a:lvl1pPr>
              <a:defRPr sz="1400"/>
            </a:lvl1pPr>
            <a:lvl2pPr>
              <a:defRPr sz="12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bibelvers</a:t>
            </a:r>
            <a:endParaRPr lang="en-US" dirty="0"/>
          </a:p>
          <a:p>
            <a:pPr lvl="1"/>
            <a:r>
              <a:rPr lang="en-US" dirty="0"/>
              <a:t>Second level</a:t>
            </a:r>
          </a:p>
        </p:txBody>
      </p:sp>
      <p:sp>
        <p:nvSpPr>
          <p:cNvPr id="27" name="TextBox 26">
            <a:extLst>
              <a:ext uri="{FF2B5EF4-FFF2-40B4-BE49-F238E27FC236}">
                <a16:creationId xmlns:a16="http://schemas.microsoft.com/office/drawing/2014/main" id="{8A7EBD15-3710-4757-8C7C-4E8D2DAB9C03}"/>
              </a:ext>
            </a:extLst>
          </p:cNvPr>
          <p:cNvSpPr txBox="1"/>
          <p:nvPr userDrawn="1"/>
        </p:nvSpPr>
        <p:spPr>
          <a:xfrm>
            <a:off x="1114231" y="1071184"/>
            <a:ext cx="1081213" cy="369332"/>
          </a:xfrm>
          <a:prstGeom prst="rect">
            <a:avLst/>
          </a:prstGeom>
          <a:noFill/>
        </p:spPr>
        <p:txBody>
          <a:bodyPr wrap="square" rtlCol="0">
            <a:spAutoFit/>
          </a:bodyPr>
          <a:lstStyle/>
          <a:p>
            <a:r>
              <a:rPr lang="da-DK" dirty="0"/>
              <a:t>BIBELEN</a:t>
            </a:r>
          </a:p>
        </p:txBody>
      </p:sp>
      <p:sp>
        <p:nvSpPr>
          <p:cNvPr id="28" name="TextBox 27">
            <a:extLst>
              <a:ext uri="{FF2B5EF4-FFF2-40B4-BE49-F238E27FC236}">
                <a16:creationId xmlns:a16="http://schemas.microsoft.com/office/drawing/2014/main" id="{FA676990-17C5-4C35-A28A-5D4506BCA71C}"/>
              </a:ext>
            </a:extLst>
          </p:cNvPr>
          <p:cNvSpPr txBox="1"/>
          <p:nvPr userDrawn="1"/>
        </p:nvSpPr>
        <p:spPr>
          <a:xfrm>
            <a:off x="927464" y="2360051"/>
            <a:ext cx="1276688" cy="369332"/>
          </a:xfrm>
          <a:prstGeom prst="rect">
            <a:avLst/>
          </a:prstGeom>
          <a:noFill/>
        </p:spPr>
        <p:txBody>
          <a:bodyPr wrap="square" rtlCol="0">
            <a:spAutoFit/>
          </a:bodyPr>
          <a:lstStyle/>
          <a:p>
            <a:r>
              <a:rPr lang="da-DK" dirty="0"/>
              <a:t>SYNOPSIS</a:t>
            </a:r>
          </a:p>
        </p:txBody>
      </p:sp>
      <p:sp>
        <p:nvSpPr>
          <p:cNvPr id="29" name="TextBox 28">
            <a:extLst>
              <a:ext uri="{FF2B5EF4-FFF2-40B4-BE49-F238E27FC236}">
                <a16:creationId xmlns:a16="http://schemas.microsoft.com/office/drawing/2014/main" id="{4910D69F-62B4-4FBF-A373-8817F41DC170}"/>
              </a:ext>
            </a:extLst>
          </p:cNvPr>
          <p:cNvSpPr txBox="1"/>
          <p:nvPr userDrawn="1"/>
        </p:nvSpPr>
        <p:spPr>
          <a:xfrm>
            <a:off x="104504" y="284693"/>
            <a:ext cx="1380029" cy="400110"/>
          </a:xfrm>
          <a:prstGeom prst="rect">
            <a:avLst/>
          </a:prstGeom>
          <a:noFill/>
        </p:spPr>
        <p:txBody>
          <a:bodyPr wrap="square" rtlCol="0">
            <a:spAutoFit/>
          </a:bodyPr>
          <a:lstStyle/>
          <a:p>
            <a:r>
              <a:rPr lang="da-DK" sz="2000" b="1" dirty="0">
                <a:solidFill>
                  <a:schemeClr val="bg1"/>
                </a:solidFill>
              </a:rPr>
              <a:t>NETVÆRK</a:t>
            </a:r>
          </a:p>
        </p:txBody>
      </p:sp>
      <p:sp>
        <p:nvSpPr>
          <p:cNvPr id="30" name="Text Placeholder 25">
            <a:extLst>
              <a:ext uri="{FF2B5EF4-FFF2-40B4-BE49-F238E27FC236}">
                <a16:creationId xmlns:a16="http://schemas.microsoft.com/office/drawing/2014/main" id="{105AF334-8E54-4378-B1F2-54A01738B252}"/>
              </a:ext>
            </a:extLst>
          </p:cNvPr>
          <p:cNvSpPr>
            <a:spLocks noGrp="1"/>
          </p:cNvSpPr>
          <p:nvPr>
            <p:ph type="body" sz="quarter" idx="14" hasCustomPrompt="1"/>
          </p:nvPr>
        </p:nvSpPr>
        <p:spPr>
          <a:xfrm>
            <a:off x="2275702" y="5107540"/>
            <a:ext cx="4791301" cy="1071121"/>
          </a:xfrm>
        </p:spPr>
        <p:txBody>
          <a:bodyPr>
            <a:noAutofit/>
          </a:bodyPr>
          <a:lstStyle>
            <a:lvl1pPr>
              <a:defRPr sz="1400"/>
            </a:lvl1pPr>
            <a:lvl2pPr>
              <a:defRPr sz="1200"/>
            </a:lvl2pPr>
            <a:lvl3pPr>
              <a:defRPr sz="1100"/>
            </a:lvl3pPr>
            <a:lvl4pPr>
              <a:defRPr sz="1050"/>
            </a:lvl4pPr>
            <a:lvl5pPr>
              <a:defRPr sz="1050"/>
            </a:lvl5pPr>
          </a:lstStyle>
          <a:p>
            <a:pPr lvl="0"/>
            <a:r>
              <a:rPr lang="en-US" dirty="0" err="1"/>
              <a:t>Klik</a:t>
            </a:r>
            <a:r>
              <a:rPr lang="en-US" dirty="0"/>
              <a:t> for at </a:t>
            </a:r>
            <a:r>
              <a:rPr lang="en-US" dirty="0" err="1"/>
              <a:t>indsætte</a:t>
            </a:r>
            <a:r>
              <a:rPr lang="en-US" dirty="0"/>
              <a:t> </a:t>
            </a:r>
            <a:r>
              <a:rPr lang="en-US" dirty="0" err="1"/>
              <a:t>konklusion</a:t>
            </a:r>
            <a:endParaRPr lang="en-US" dirty="0"/>
          </a:p>
          <a:p>
            <a:pPr lvl="1"/>
            <a:r>
              <a:rPr lang="en-US" dirty="0"/>
              <a:t>Second level</a:t>
            </a:r>
          </a:p>
        </p:txBody>
      </p:sp>
      <p:sp>
        <p:nvSpPr>
          <p:cNvPr id="31" name="TextBox 30">
            <a:extLst>
              <a:ext uri="{FF2B5EF4-FFF2-40B4-BE49-F238E27FC236}">
                <a16:creationId xmlns:a16="http://schemas.microsoft.com/office/drawing/2014/main" id="{4F4696E6-14D8-40D7-8BCD-63944E57845D}"/>
              </a:ext>
            </a:extLst>
          </p:cNvPr>
          <p:cNvSpPr txBox="1"/>
          <p:nvPr userDrawn="1"/>
        </p:nvSpPr>
        <p:spPr>
          <a:xfrm>
            <a:off x="561703" y="5112175"/>
            <a:ext cx="1712264" cy="369332"/>
          </a:xfrm>
          <a:prstGeom prst="rect">
            <a:avLst/>
          </a:prstGeom>
          <a:noFill/>
        </p:spPr>
        <p:txBody>
          <a:bodyPr wrap="square" rtlCol="0">
            <a:spAutoFit/>
          </a:bodyPr>
          <a:lstStyle/>
          <a:p>
            <a:r>
              <a:rPr lang="da-DK" dirty="0"/>
              <a:t>KONKLUSION</a:t>
            </a:r>
          </a:p>
        </p:txBody>
      </p:sp>
      <p:sp>
        <p:nvSpPr>
          <p:cNvPr id="33" name="Text Placeholder 25">
            <a:extLst>
              <a:ext uri="{FF2B5EF4-FFF2-40B4-BE49-F238E27FC236}">
                <a16:creationId xmlns:a16="http://schemas.microsoft.com/office/drawing/2014/main" id="{9DD379DD-8B52-4D3C-8DA8-30FF67B67868}"/>
              </a:ext>
            </a:extLst>
          </p:cNvPr>
          <p:cNvSpPr>
            <a:spLocks noGrp="1"/>
          </p:cNvSpPr>
          <p:nvPr>
            <p:ph type="body" sz="quarter" idx="15" hasCustomPrompt="1"/>
          </p:nvPr>
        </p:nvSpPr>
        <p:spPr>
          <a:xfrm>
            <a:off x="7236825" y="2371578"/>
            <a:ext cx="4768651" cy="1704425"/>
          </a:xfrm>
        </p:spPr>
        <p:txBody>
          <a:bodyPr>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400"/>
            </a:lvl1pPr>
            <a:lvl2pPr>
              <a:defRPr sz="1200"/>
            </a:lvl2pPr>
            <a:lvl3pPr>
              <a:defRPr sz="1100"/>
            </a:lvl3pPr>
            <a:lvl4pPr>
              <a:defRPr sz="1200"/>
            </a:lvl4pPr>
            <a:lvl5pPr>
              <a:defRPr sz="1200"/>
            </a:lvl5pPr>
          </a:lstStyle>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lang="en-US" dirty="0" err="1"/>
              <a:t>Klik</a:t>
            </a:r>
            <a:r>
              <a:rPr lang="en-US" dirty="0"/>
              <a:t> for at </a:t>
            </a:r>
            <a:r>
              <a:rPr lang="en-US" dirty="0" err="1"/>
              <a:t>indsætte</a:t>
            </a:r>
            <a:r>
              <a:rPr lang="en-US" dirty="0"/>
              <a:t> 3-5 </a:t>
            </a:r>
            <a:r>
              <a:rPr lang="en-US" dirty="0" err="1"/>
              <a:t>spørgsmål</a:t>
            </a:r>
            <a:r>
              <a:rPr lang="en-US" dirty="0"/>
              <a:t> </a:t>
            </a:r>
            <a:r>
              <a:rPr lang="en-US" dirty="0" err="1"/>
              <a:t>til</a:t>
            </a:r>
            <a:r>
              <a:rPr lang="en-US" dirty="0"/>
              <a:t> </a:t>
            </a:r>
            <a:r>
              <a:rPr lang="da-DK" sz="1400" dirty="0">
                <a:solidFill>
                  <a:schemeClr val="accent3">
                    <a:lumMod val="50000"/>
                  </a:schemeClr>
                </a:solidFill>
              </a:rPr>
              <a:t>prædikenen (fokus på hvordan emnet er relevant til folks liv) </a:t>
            </a:r>
          </a:p>
          <a:p>
            <a:pPr lvl="0"/>
            <a:endParaRPr lang="en-US" dirty="0"/>
          </a:p>
          <a:p>
            <a:pPr lvl="1"/>
            <a:r>
              <a:rPr lang="en-US" dirty="0"/>
              <a:t>Second level</a:t>
            </a:r>
          </a:p>
        </p:txBody>
      </p:sp>
      <p:sp>
        <p:nvSpPr>
          <p:cNvPr id="34" name="TextBox 33">
            <a:extLst>
              <a:ext uri="{FF2B5EF4-FFF2-40B4-BE49-F238E27FC236}">
                <a16:creationId xmlns:a16="http://schemas.microsoft.com/office/drawing/2014/main" id="{BA657FF5-98BF-4287-B350-A09B4B1464E6}"/>
              </a:ext>
            </a:extLst>
          </p:cNvPr>
          <p:cNvSpPr txBox="1"/>
          <p:nvPr userDrawn="1"/>
        </p:nvSpPr>
        <p:spPr>
          <a:xfrm>
            <a:off x="7179868" y="1867038"/>
            <a:ext cx="1807377" cy="369332"/>
          </a:xfrm>
          <a:prstGeom prst="rect">
            <a:avLst/>
          </a:prstGeom>
          <a:noFill/>
        </p:spPr>
        <p:txBody>
          <a:bodyPr wrap="square" rtlCol="0">
            <a:spAutoFit/>
          </a:bodyPr>
          <a:lstStyle/>
          <a:p>
            <a:r>
              <a:rPr lang="da-DK" dirty="0"/>
              <a:t>DISKUSSION</a:t>
            </a:r>
          </a:p>
        </p:txBody>
      </p:sp>
      <p:sp>
        <p:nvSpPr>
          <p:cNvPr id="35" name="Text Placeholder 25">
            <a:extLst>
              <a:ext uri="{FF2B5EF4-FFF2-40B4-BE49-F238E27FC236}">
                <a16:creationId xmlns:a16="http://schemas.microsoft.com/office/drawing/2014/main" id="{5D2D096C-EA8D-4ADC-ADDF-D6B0AA90BB65}"/>
              </a:ext>
            </a:extLst>
          </p:cNvPr>
          <p:cNvSpPr>
            <a:spLocks noGrp="1"/>
          </p:cNvSpPr>
          <p:nvPr>
            <p:ph type="body" sz="quarter" idx="16" hasCustomPrompt="1"/>
          </p:nvPr>
        </p:nvSpPr>
        <p:spPr>
          <a:xfrm>
            <a:off x="7240301" y="4702625"/>
            <a:ext cx="4791301" cy="1479198"/>
          </a:xfrm>
        </p:spPr>
        <p:txBody>
          <a:bodyPr>
            <a:noAutofit/>
          </a:bodyPr>
          <a:lstStyle>
            <a:lvl1pPr>
              <a:defRPr sz="1400"/>
            </a:lvl1pPr>
            <a:lvl2pPr>
              <a:defRPr sz="12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bønneemner</a:t>
            </a:r>
            <a:r>
              <a:rPr lang="en-US" dirty="0"/>
              <a:t> </a:t>
            </a:r>
            <a:r>
              <a:rPr lang="en-US" dirty="0" err="1"/>
              <a:t>og</a:t>
            </a:r>
            <a:r>
              <a:rPr lang="en-US" dirty="0"/>
              <a:t> </a:t>
            </a:r>
            <a:r>
              <a:rPr lang="en-US" dirty="0" err="1"/>
              <a:t>generelle</a:t>
            </a:r>
            <a:r>
              <a:rPr lang="en-US" dirty="0"/>
              <a:t> </a:t>
            </a:r>
            <a:r>
              <a:rPr lang="en-US" dirty="0" err="1"/>
              <a:t>informationer</a:t>
            </a:r>
            <a:endParaRPr lang="en-US" dirty="0"/>
          </a:p>
          <a:p>
            <a:pPr lvl="1"/>
            <a:r>
              <a:rPr lang="en-US" dirty="0"/>
              <a:t>Second level</a:t>
            </a:r>
          </a:p>
        </p:txBody>
      </p:sp>
      <p:sp>
        <p:nvSpPr>
          <p:cNvPr id="36" name="TextBox 35">
            <a:extLst>
              <a:ext uri="{FF2B5EF4-FFF2-40B4-BE49-F238E27FC236}">
                <a16:creationId xmlns:a16="http://schemas.microsoft.com/office/drawing/2014/main" id="{6D8799E4-234A-419C-A00C-FBB2E0E31666}"/>
              </a:ext>
            </a:extLst>
          </p:cNvPr>
          <p:cNvSpPr txBox="1"/>
          <p:nvPr userDrawn="1"/>
        </p:nvSpPr>
        <p:spPr>
          <a:xfrm>
            <a:off x="7214175" y="4238696"/>
            <a:ext cx="4768651" cy="369332"/>
          </a:xfrm>
          <a:prstGeom prst="rect">
            <a:avLst/>
          </a:prstGeom>
          <a:noFill/>
        </p:spPr>
        <p:txBody>
          <a:bodyPr wrap="square" rtlCol="0">
            <a:spAutoFit/>
          </a:bodyPr>
          <a:lstStyle/>
          <a:p>
            <a:r>
              <a:rPr lang="da-DK" dirty="0"/>
              <a:t>BØN &amp; PRAKTISKE INFORMATIONER</a:t>
            </a:r>
          </a:p>
        </p:txBody>
      </p:sp>
      <p:sp>
        <p:nvSpPr>
          <p:cNvPr id="37" name="Rectangle 36">
            <a:extLst>
              <a:ext uri="{FF2B5EF4-FFF2-40B4-BE49-F238E27FC236}">
                <a16:creationId xmlns:a16="http://schemas.microsoft.com/office/drawing/2014/main" id="{55541198-DC5D-4E2E-839E-4AC769E6A32B}"/>
              </a:ext>
            </a:extLst>
          </p:cNvPr>
          <p:cNvSpPr/>
          <p:nvPr userDrawn="1"/>
        </p:nvSpPr>
        <p:spPr>
          <a:xfrm>
            <a:off x="2273967" y="1071184"/>
            <a:ext cx="4791301" cy="1071121"/>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8" name="Rectangle 37">
            <a:extLst>
              <a:ext uri="{FF2B5EF4-FFF2-40B4-BE49-F238E27FC236}">
                <a16:creationId xmlns:a16="http://schemas.microsoft.com/office/drawing/2014/main" id="{3F3262FC-B2A2-4BA4-9983-F5C36EFFDBAE}"/>
              </a:ext>
            </a:extLst>
          </p:cNvPr>
          <p:cNvSpPr/>
          <p:nvPr userDrawn="1"/>
        </p:nvSpPr>
        <p:spPr>
          <a:xfrm>
            <a:off x="2273966" y="2360051"/>
            <a:ext cx="4791301" cy="2502683"/>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9" name="Rectangle 38">
            <a:extLst>
              <a:ext uri="{FF2B5EF4-FFF2-40B4-BE49-F238E27FC236}">
                <a16:creationId xmlns:a16="http://schemas.microsoft.com/office/drawing/2014/main" id="{C527F07C-D619-4C7F-B8C2-E1B1CB33A36A}"/>
              </a:ext>
            </a:extLst>
          </p:cNvPr>
          <p:cNvSpPr/>
          <p:nvPr userDrawn="1"/>
        </p:nvSpPr>
        <p:spPr>
          <a:xfrm>
            <a:off x="2273965" y="5080480"/>
            <a:ext cx="4791301" cy="109724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ctangle 40">
            <a:extLst>
              <a:ext uri="{FF2B5EF4-FFF2-40B4-BE49-F238E27FC236}">
                <a16:creationId xmlns:a16="http://schemas.microsoft.com/office/drawing/2014/main" id="{5AD13DAA-787A-4865-A532-7D3746FF3CB9}"/>
              </a:ext>
            </a:extLst>
          </p:cNvPr>
          <p:cNvSpPr/>
          <p:nvPr userDrawn="1"/>
        </p:nvSpPr>
        <p:spPr>
          <a:xfrm>
            <a:off x="7238563" y="2359083"/>
            <a:ext cx="4791301" cy="1716920"/>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Rectangle 41">
            <a:extLst>
              <a:ext uri="{FF2B5EF4-FFF2-40B4-BE49-F238E27FC236}">
                <a16:creationId xmlns:a16="http://schemas.microsoft.com/office/drawing/2014/main" id="{5A7025EA-B503-4E42-B485-2A9AB2294127}"/>
              </a:ext>
            </a:extLst>
          </p:cNvPr>
          <p:cNvSpPr/>
          <p:nvPr userDrawn="1"/>
        </p:nvSpPr>
        <p:spPr>
          <a:xfrm>
            <a:off x="7251626" y="4702625"/>
            <a:ext cx="4791301" cy="1475102"/>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xtBox 43">
            <a:extLst>
              <a:ext uri="{FF2B5EF4-FFF2-40B4-BE49-F238E27FC236}">
                <a16:creationId xmlns:a16="http://schemas.microsoft.com/office/drawing/2014/main" id="{C6AE6A2E-31E7-4916-BAC2-81B889682577}"/>
              </a:ext>
            </a:extLst>
          </p:cNvPr>
          <p:cNvSpPr txBox="1"/>
          <p:nvPr userDrawn="1"/>
        </p:nvSpPr>
        <p:spPr>
          <a:xfrm>
            <a:off x="2273965" y="6557555"/>
            <a:ext cx="9729773" cy="261610"/>
          </a:xfrm>
          <a:prstGeom prst="rect">
            <a:avLst/>
          </a:prstGeom>
          <a:noFill/>
        </p:spPr>
        <p:txBody>
          <a:bodyPr wrap="square" rtlCol="0">
            <a:spAutoFit/>
          </a:bodyPr>
          <a:lstStyle/>
          <a:p>
            <a:r>
              <a:rPr lang="da-DK" sz="1050" i="1" dirty="0"/>
              <a:t>HØJNÆSKIRKEN – HØJNÆSVEJ 60 – RØDOVRE – WWW.KRISTENTF.DK </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11/6/2021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xml"/><Relationship Id="rId1" Type="http://schemas.openxmlformats.org/officeDocument/2006/relationships/vmlDrawing" Target="../drawings/vmlDrawing2.vml"/><Relationship Id="rId5" Type="http://schemas.openxmlformats.org/officeDocument/2006/relationships/image" Target="../media/image1.emf"/><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F2ABE1E-FC35-4A90-A92B-562F29CAEAF9}"/>
              </a:ext>
            </a:extLst>
          </p:cNvPr>
          <p:cNvGraphicFramePr>
            <a:graphicFrameLocks noChangeAspect="1"/>
          </p:cNvGraphicFramePr>
          <p:nvPr>
            <p:custDataLst>
              <p:tags r:id="rId2"/>
            </p:custDataLst>
            <p:extLst>
              <p:ext uri="{D42A27DB-BD31-4B8C-83A1-F6EECF244321}">
                <p14:modId xmlns:p14="http://schemas.microsoft.com/office/powerpoint/2010/main" val="27672647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7" name="think-cell Slide" r:id="rId4" imgW="470" imgH="469" progId="TCLayout.ActiveDocument.1">
                  <p:embed/>
                </p:oleObj>
              </mc:Choice>
              <mc:Fallback>
                <p:oleObj name="think-cell Slide" r:id="rId4" imgW="470" imgH="469" progId="TCLayout.ActiveDocument.1">
                  <p:embed/>
                  <p:pic>
                    <p:nvPicPr>
                      <p:cNvPr id="8" name="Object 7" hidden="1">
                        <a:extLst>
                          <a:ext uri="{FF2B5EF4-FFF2-40B4-BE49-F238E27FC236}">
                            <a16:creationId xmlns:a16="http://schemas.microsoft.com/office/drawing/2014/main" id="{4F2ABE1E-FC35-4A90-A92B-562F29CAEAF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40F6E74-6A4D-431F-BA73-3535E3FD70B0}"/>
              </a:ext>
            </a:extLst>
          </p:cNvPr>
          <p:cNvSpPr>
            <a:spLocks noGrp="1"/>
          </p:cNvSpPr>
          <p:nvPr>
            <p:ph type="title"/>
          </p:nvPr>
        </p:nvSpPr>
        <p:spPr>
          <a:xfrm>
            <a:off x="2245521" y="231045"/>
            <a:ext cx="7660479" cy="507298"/>
          </a:xfrm>
        </p:spPr>
        <p:txBody>
          <a:bodyPr/>
          <a:lstStyle/>
          <a:p>
            <a:r>
              <a:rPr lang="da-DK" sz="2300" dirty="0"/>
              <a:t>Josva – en mand, der stolede på Guds ord</a:t>
            </a:r>
          </a:p>
        </p:txBody>
      </p:sp>
      <p:sp>
        <p:nvSpPr>
          <p:cNvPr id="3" name="Text Placeholder 2">
            <a:extLst>
              <a:ext uri="{FF2B5EF4-FFF2-40B4-BE49-F238E27FC236}">
                <a16:creationId xmlns:a16="http://schemas.microsoft.com/office/drawing/2014/main" id="{32DCC025-D59F-4502-BB8B-94022A6B8EEB}"/>
              </a:ext>
            </a:extLst>
          </p:cNvPr>
          <p:cNvSpPr>
            <a:spLocks noGrp="1"/>
          </p:cNvSpPr>
          <p:nvPr>
            <p:ph type="body" sz="half" idx="2"/>
          </p:nvPr>
        </p:nvSpPr>
        <p:spPr>
          <a:xfrm>
            <a:off x="2275702" y="2383736"/>
            <a:ext cx="4791304" cy="2493064"/>
          </a:xfrm>
        </p:spPr>
        <p:txBody>
          <a:bodyPr>
            <a:normAutofit fontScale="92500"/>
          </a:bodyPr>
          <a:lstStyle/>
          <a:p>
            <a:r>
              <a:rPr lang="da-DK" sz="1100" dirty="0"/>
              <a:t>1. af 4 søndage om helte fra det Gamle Testamente.</a:t>
            </a:r>
          </a:p>
          <a:p>
            <a:r>
              <a:rPr lang="da-DK" sz="1100" dirty="0"/>
              <a:t>Josva ledte Israel ind i det forjættede land efter Moses var død. Han stolede og levede på de løfter Gud havde givet.</a:t>
            </a:r>
          </a:p>
          <a:p>
            <a:r>
              <a:rPr lang="da-DK" sz="1100" dirty="0"/>
              <a:t>Det med at stole på hvad Gud har sagt, det havde han lært ved at tjene sammen med Moses i ca. 38 år. Den første store tros-test var om Gud ville lade et mirakel ske og de ville komme over Jordanfloden. Men det skete, selv om Moses ikke var der mere og der ikke var nogen stav. Gud holdt sit ord.</a:t>
            </a:r>
          </a:p>
          <a:p>
            <a:r>
              <a:rPr lang="da-DK" sz="1100" dirty="0"/>
              <a:t>Der er meget i vores hverdag vi tror og handler på – eg. tilbud på and i Netto.</a:t>
            </a:r>
          </a:p>
          <a:p>
            <a:r>
              <a:rPr lang="da-DK" sz="1100" dirty="0"/>
              <a:t>På samme måde er det med Gud, han ønsker vi skal høre og læse hvad han har sagt, stole på hans løfter og handle på dem/leve på dem.</a:t>
            </a:r>
          </a:p>
        </p:txBody>
      </p:sp>
      <p:sp>
        <p:nvSpPr>
          <p:cNvPr id="4" name="Text Placeholder 3">
            <a:extLst>
              <a:ext uri="{FF2B5EF4-FFF2-40B4-BE49-F238E27FC236}">
                <a16:creationId xmlns:a16="http://schemas.microsoft.com/office/drawing/2014/main" id="{9B63E0D4-EC35-4F1A-A6E4-641676384466}"/>
              </a:ext>
            </a:extLst>
          </p:cNvPr>
          <p:cNvSpPr>
            <a:spLocks noGrp="1"/>
          </p:cNvSpPr>
          <p:nvPr>
            <p:ph type="body" sz="quarter" idx="13"/>
          </p:nvPr>
        </p:nvSpPr>
        <p:spPr/>
        <p:txBody>
          <a:bodyPr>
            <a:normAutofit fontScale="92500" lnSpcReduction="20000"/>
          </a:bodyPr>
          <a:lstStyle/>
          <a:p>
            <a:r>
              <a:rPr lang="da-DK" sz="1200" dirty="0">
                <a:effectLst/>
                <a:ea typeface="Calibri" panose="020F0502020204030204" pitchFamily="34" charset="0"/>
                <a:cs typeface="Times New Roman" panose="02020603050405020304" pitchFamily="18" charset="0"/>
              </a:rPr>
              <a:t>Josva 1:1-9</a:t>
            </a:r>
          </a:p>
          <a:p>
            <a:r>
              <a:rPr lang="da-DK" sz="1200" dirty="0">
                <a:ea typeface="Calibri" panose="020F0502020204030204" pitchFamily="34" charset="0"/>
                <a:cs typeface="Times New Roman" panose="02020603050405020304" pitchFamily="18" charset="0"/>
              </a:rPr>
              <a:t>1. John. 1:9</a:t>
            </a:r>
          </a:p>
          <a:p>
            <a:r>
              <a:rPr lang="da-DK" sz="1200" dirty="0">
                <a:effectLst/>
                <a:ea typeface="Calibri" panose="020F0502020204030204" pitchFamily="34" charset="0"/>
                <a:cs typeface="Times New Roman" panose="02020603050405020304" pitchFamily="18" charset="0"/>
              </a:rPr>
              <a:t>Matt. 7:7-8</a:t>
            </a:r>
          </a:p>
          <a:p>
            <a:r>
              <a:rPr lang="da-DK" sz="1200" dirty="0">
                <a:ea typeface="Calibri" panose="020F0502020204030204" pitchFamily="34" charset="0"/>
                <a:cs typeface="Times New Roman" panose="02020603050405020304" pitchFamily="18" charset="0"/>
              </a:rPr>
              <a:t>Jos. 1:5b</a:t>
            </a:r>
          </a:p>
          <a:p>
            <a:endParaRPr lang="da-DK" sz="1200" dirty="0">
              <a:effectLst/>
              <a:ea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93E60D80-B622-4C30-ACD3-75721B62CCFD}"/>
              </a:ext>
            </a:extLst>
          </p:cNvPr>
          <p:cNvSpPr>
            <a:spLocks noGrp="1"/>
          </p:cNvSpPr>
          <p:nvPr>
            <p:ph type="body" sz="quarter" idx="14"/>
          </p:nvPr>
        </p:nvSpPr>
        <p:spPr>
          <a:xfrm>
            <a:off x="2275702" y="5107540"/>
            <a:ext cx="4791301" cy="1071121"/>
          </a:xfrm>
        </p:spPr>
        <p:txBody>
          <a:bodyPr/>
          <a:lstStyle/>
          <a:p>
            <a:pPr marL="0" indent="0">
              <a:buNone/>
            </a:pPr>
            <a:r>
              <a:rPr lang="da-DK" sz="1100" dirty="0"/>
              <a:t>Gud har talt. Vi har hans ord, det er fyld med løfter. Vi kan vælge som Josva at stole på Herrens løfter, handle på dem og leve på dem.</a:t>
            </a:r>
          </a:p>
        </p:txBody>
      </p:sp>
      <p:sp>
        <p:nvSpPr>
          <p:cNvPr id="6" name="Text Placeholder 5">
            <a:extLst>
              <a:ext uri="{FF2B5EF4-FFF2-40B4-BE49-F238E27FC236}">
                <a16:creationId xmlns:a16="http://schemas.microsoft.com/office/drawing/2014/main" id="{CD995B05-EC0D-47EB-8EF3-6BE25045837B}"/>
              </a:ext>
            </a:extLst>
          </p:cNvPr>
          <p:cNvSpPr>
            <a:spLocks noGrp="1"/>
          </p:cNvSpPr>
          <p:nvPr>
            <p:ph type="body" sz="quarter" idx="15"/>
          </p:nvPr>
        </p:nvSpPr>
        <p:spPr>
          <a:xfrm>
            <a:off x="7236825" y="2371578"/>
            <a:ext cx="4794777" cy="1704425"/>
          </a:xfrm>
        </p:spPr>
        <p:txBody>
          <a:bodyPr>
            <a:normAutofit fontScale="92500"/>
          </a:bodyPr>
          <a:lstStyle/>
          <a:p>
            <a:r>
              <a:rPr lang="da-DK" sz="1200" dirty="0"/>
              <a:t>Fortæl om en oplevelse du har haft, hvor du stolede på Guds løfter og det viste sig at de holdt.</a:t>
            </a:r>
          </a:p>
          <a:p>
            <a:r>
              <a:rPr lang="da-DK" sz="1200" dirty="0"/>
              <a:t>I hvilke situationer eller på hvilke områder har du svært ved at stole på Guds løfter?</a:t>
            </a:r>
          </a:p>
          <a:p>
            <a:r>
              <a:rPr lang="da-DK" sz="1200" dirty="0"/>
              <a:t>Har du nogle løfter du særligt holder fast i og stoler på?</a:t>
            </a:r>
          </a:p>
          <a:p>
            <a:r>
              <a:rPr lang="da-DK" sz="1200" dirty="0"/>
              <a:t>De 3 løfter i slutningen af prædiken, hvilken konsekvens vil det have i dit liv hvis/når du stoler på dem? Praktisk i din hverdag.</a:t>
            </a:r>
          </a:p>
        </p:txBody>
      </p:sp>
      <p:sp>
        <p:nvSpPr>
          <p:cNvPr id="7" name="Text Placeholder 6">
            <a:extLst>
              <a:ext uri="{FF2B5EF4-FFF2-40B4-BE49-F238E27FC236}">
                <a16:creationId xmlns:a16="http://schemas.microsoft.com/office/drawing/2014/main" id="{9352954E-F7CA-466E-9B7A-38F723224129}"/>
              </a:ext>
            </a:extLst>
          </p:cNvPr>
          <p:cNvSpPr>
            <a:spLocks noGrp="1"/>
          </p:cNvSpPr>
          <p:nvPr>
            <p:ph type="body" sz="quarter" idx="16"/>
          </p:nvPr>
        </p:nvSpPr>
        <p:spPr>
          <a:xfrm>
            <a:off x="7240301" y="4702625"/>
            <a:ext cx="4791301" cy="1479198"/>
          </a:xfrm>
        </p:spPr>
        <p:txBody>
          <a:bodyPr>
            <a:normAutofit fontScale="92500"/>
          </a:bodyPr>
          <a:lstStyle/>
          <a:p>
            <a:r>
              <a:rPr lang="da-DK" sz="1100" dirty="0"/>
              <a:t>Tak for at vi igen kunne holde juniorlejr og bed om at børnene igennem det de har hørt må begynde at tro på og stole på Jesus.</a:t>
            </a:r>
          </a:p>
          <a:p>
            <a:r>
              <a:rPr lang="da-DK" sz="1100" dirty="0"/>
              <a:t>Bed for at de rigtige ansøgere må få julehjælp og at ingen som har reelt behov må holde sig tilbage.</a:t>
            </a:r>
          </a:p>
          <a:p>
            <a:r>
              <a:rPr lang="da-DK" sz="1100" dirty="0"/>
              <a:t>Bed for </a:t>
            </a:r>
            <a:r>
              <a:rPr lang="da-DK" sz="1100" dirty="0" err="1"/>
              <a:t>Alvdis</a:t>
            </a:r>
            <a:r>
              <a:rPr lang="da-DK" sz="1100" dirty="0"/>
              <a:t> </a:t>
            </a:r>
            <a:r>
              <a:rPr lang="da-DK" sz="1100" dirty="0" err="1"/>
              <a:t>Kjølbro</a:t>
            </a:r>
            <a:r>
              <a:rPr lang="da-DK" sz="1100" dirty="0"/>
              <a:t>, som fortsat er i behandling for sin kræftsygdom.</a:t>
            </a:r>
          </a:p>
          <a:p>
            <a:r>
              <a:rPr lang="da-DK" sz="1100" dirty="0"/>
              <a:t>Bed for menighedsmødet mandag den 15. november kl. </a:t>
            </a:r>
            <a:r>
              <a:rPr lang="da-DK" sz="1100"/>
              <a:t>19.30</a:t>
            </a:r>
            <a:endParaRPr lang="da-DK" sz="1100" dirty="0"/>
          </a:p>
        </p:txBody>
      </p:sp>
      <p:sp>
        <p:nvSpPr>
          <p:cNvPr id="9" name="TextBox 8">
            <a:extLst>
              <a:ext uri="{FF2B5EF4-FFF2-40B4-BE49-F238E27FC236}">
                <a16:creationId xmlns:a16="http://schemas.microsoft.com/office/drawing/2014/main" id="{5E7803F5-6891-BD45-A643-E1B43C0AB861}"/>
              </a:ext>
            </a:extLst>
          </p:cNvPr>
          <p:cNvSpPr txBox="1"/>
          <p:nvPr/>
        </p:nvSpPr>
        <p:spPr>
          <a:xfrm>
            <a:off x="12107333" y="-2810933"/>
            <a:ext cx="184731" cy="369332"/>
          </a:xfrm>
          <a:prstGeom prst="rect">
            <a:avLst/>
          </a:prstGeom>
          <a:noFill/>
        </p:spPr>
        <p:txBody>
          <a:bodyPr wrap="none" rtlCol="0">
            <a:spAutoFit/>
          </a:bodyPr>
          <a:lstStyle/>
          <a:p>
            <a:endParaRPr lang="da-DK"/>
          </a:p>
        </p:txBody>
      </p:sp>
      <p:sp>
        <p:nvSpPr>
          <p:cNvPr id="10" name="Tekstfelt 9">
            <a:extLst>
              <a:ext uri="{FF2B5EF4-FFF2-40B4-BE49-F238E27FC236}">
                <a16:creationId xmlns:a16="http://schemas.microsoft.com/office/drawing/2014/main" id="{55C912E7-263A-1242-8E5A-A6DF1EA11F72}"/>
              </a:ext>
            </a:extLst>
          </p:cNvPr>
          <p:cNvSpPr txBox="1"/>
          <p:nvPr/>
        </p:nvSpPr>
        <p:spPr>
          <a:xfrm>
            <a:off x="4490113" y="4735773"/>
            <a:ext cx="184731" cy="369332"/>
          </a:xfrm>
          <a:prstGeom prst="rect">
            <a:avLst/>
          </a:prstGeom>
          <a:noFill/>
        </p:spPr>
        <p:txBody>
          <a:bodyPr wrap="none" rtlCol="0">
            <a:spAutoFit/>
          </a:bodyPr>
          <a:lstStyle/>
          <a:p>
            <a:endParaRPr lang="da-DK"/>
          </a:p>
        </p:txBody>
      </p:sp>
      <p:sp>
        <p:nvSpPr>
          <p:cNvPr id="11" name="Tekstfelt 10">
            <a:extLst>
              <a:ext uri="{FF2B5EF4-FFF2-40B4-BE49-F238E27FC236}">
                <a16:creationId xmlns:a16="http://schemas.microsoft.com/office/drawing/2014/main" id="{49856841-415A-8642-AA41-1B4D9FFE5CCB}"/>
              </a:ext>
            </a:extLst>
          </p:cNvPr>
          <p:cNvSpPr txBox="1"/>
          <p:nvPr/>
        </p:nvSpPr>
        <p:spPr>
          <a:xfrm>
            <a:off x="13047260" y="6141493"/>
            <a:ext cx="184731" cy="369332"/>
          </a:xfrm>
          <a:prstGeom prst="rect">
            <a:avLst/>
          </a:prstGeom>
          <a:noFill/>
        </p:spPr>
        <p:txBody>
          <a:bodyPr wrap="none" rtlCol="0">
            <a:spAutoFit/>
          </a:bodyPr>
          <a:lstStyle/>
          <a:p>
            <a:endParaRPr lang="da-DK"/>
          </a:p>
        </p:txBody>
      </p:sp>
    </p:spTree>
    <p:extLst>
      <p:ext uri="{BB962C8B-B14F-4D97-AF65-F5344CB8AC3E}">
        <p14:creationId xmlns:p14="http://schemas.microsoft.com/office/powerpoint/2010/main" val="25881634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wpmB1dxPME70y5apqBUF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379041F01970F4F9C195E4A09200585" ma:contentTypeVersion="8" ma:contentTypeDescription="Create a new document." ma:contentTypeScope="" ma:versionID="7b46b509a5a21efcb40e6d57fb7a2491">
  <xsd:schema xmlns:xsd="http://www.w3.org/2001/XMLSchema" xmlns:xs="http://www.w3.org/2001/XMLSchema" xmlns:p="http://schemas.microsoft.com/office/2006/metadata/properties" xmlns:ns3="83b4fc67-7e4d-4af3-b66e-0e0e8a1422f6" targetNamespace="http://schemas.microsoft.com/office/2006/metadata/properties" ma:root="true" ma:fieldsID="d6e3a14842ab5b654d6f106679d6b50c" ns3:_="">
    <xsd:import namespace="83b4fc67-7e4d-4af3-b66e-0e0e8a1422f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4fc67-7e4d-4af3-b66e-0e0e8a1422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EECC0DA-63BF-4B80-9523-72745E560A0A}">
  <ds:schemaRefs>
    <ds:schemaRef ds:uri="http://schemas.microsoft.com/office/2006/metadata/properties"/>
    <ds:schemaRef ds:uri="http://www.w3.org/2000/xmlns/"/>
    <ds:schemaRef ds:uri="http://schemas.microsoft.com/office/infopath/2007/PartnerControls"/>
  </ds:schemaRefs>
</ds:datastoreItem>
</file>

<file path=customXml/itemProps2.xml><?xml version="1.0" encoding="utf-8"?>
<ds:datastoreItem xmlns:ds="http://schemas.openxmlformats.org/officeDocument/2006/customXml" ds:itemID="{413AB7AB-B811-446C-8BE5-74959CBBD072}">
  <ds:schemaRefs>
    <ds:schemaRef ds:uri="http://schemas.microsoft.com/office/2006/metadata/contentType"/>
    <ds:schemaRef ds:uri="http://schemas.microsoft.com/office/2006/metadata/properties/metaAttributes"/>
    <ds:schemaRef ds:uri="http://www.w3.org/2000/xmlns/"/>
    <ds:schemaRef ds:uri="http://www.w3.org/2001/XMLSchema"/>
    <ds:schemaRef ds:uri="83b4fc67-7e4d-4af3-b66e-0e0e8a1422f6"/>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68EB455-CDDE-4E54-9928-BA67DD5BD69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1760</TotalTime>
  <Words>369</Words>
  <Application>Microsoft Office PowerPoint</Application>
  <PresentationFormat>Widescreen</PresentationFormat>
  <Paragraphs>19</Paragraphs>
  <Slides>1</Slides>
  <Notes>0</Notes>
  <HiddenSlides>0</HiddenSlides>
  <MMClips>0</MMClips>
  <ScaleCrop>false</ScaleCrop>
  <HeadingPairs>
    <vt:vector size="8" baseType="variant">
      <vt:variant>
        <vt:lpstr>Benyttede skrifttyper</vt:lpstr>
      </vt:variant>
      <vt:variant>
        <vt:i4>3</vt:i4>
      </vt:variant>
      <vt:variant>
        <vt:lpstr>Tema</vt:lpstr>
      </vt:variant>
      <vt:variant>
        <vt:i4>1</vt:i4>
      </vt:variant>
      <vt:variant>
        <vt:lpstr>Integrerede OLE-servere</vt:lpstr>
      </vt:variant>
      <vt:variant>
        <vt:i4>1</vt:i4>
      </vt:variant>
      <vt:variant>
        <vt:lpstr>Slidetitler</vt:lpstr>
      </vt:variant>
      <vt:variant>
        <vt:i4>1</vt:i4>
      </vt:variant>
    </vt:vector>
  </HeadingPairs>
  <TitlesOfParts>
    <vt:vector size="6" baseType="lpstr">
      <vt:lpstr>Century Gothic</vt:lpstr>
      <vt:lpstr>Verdana</vt:lpstr>
      <vt:lpstr>Wingdings 3</vt:lpstr>
      <vt:lpstr>Wisp</vt:lpstr>
      <vt:lpstr>think-cell Slide</vt:lpstr>
      <vt:lpstr>Josva – en mand, der stolede på Guds ord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JHAE (Jonas Hauschildt Andersen)</dc:creator>
  <cp:lastModifiedBy>Kristian Knudsen (DK)</cp:lastModifiedBy>
  <cp:revision>121</cp:revision>
  <dcterms:created xsi:type="dcterms:W3CDTF">2019-08-19T18:08:22Z</dcterms:created>
  <dcterms:modified xsi:type="dcterms:W3CDTF">2021-11-06T12:07:10Z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0x010100E379041F01970F4F9C195E4A09200585</vt:lpwstr>
  </property>
</Properties>
</file>