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1"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showGuides="1">
      <p:cViewPr varScale="1">
        <p:scale>
          <a:sx n="94" d="100"/>
          <a:sy n="94" d="100"/>
        </p:scale>
        <p:origin x="760"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9/28/20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0"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369759"/>
            <a:ext cx="4791301" cy="25026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1071184"/>
            <a:ext cx="4791301" cy="1071121"/>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31" y="107118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360051"/>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107540"/>
            <a:ext cx="4791301" cy="1071121"/>
          </a:xfrm>
        </p:spPr>
        <p:txBody>
          <a:bodyPr>
            <a:noAutofit/>
          </a:bodyPr>
          <a:lstStyle>
            <a:lvl1pPr>
              <a:defRPr sz="1400"/>
            </a:lvl1pPr>
            <a:lvl2pPr>
              <a:defRPr sz="12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a:p>
            <a:pPr lvl="1"/>
            <a:r>
              <a:rPr lang="en-US" dirty="0"/>
              <a:t>Second level</a:t>
            </a:r>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12175"/>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371578"/>
            <a:ext cx="4768651" cy="1704425"/>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400"/>
            </a:lvl1pPr>
            <a:lvl2pPr>
              <a:defRPr sz="12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a:p>
            <a:pPr lvl="0"/>
            <a:endParaRPr lang="en-US" dirty="0"/>
          </a:p>
          <a:p>
            <a:pPr lvl="1"/>
            <a:r>
              <a:rPr lang="en-US" dirty="0"/>
              <a:t>Second level</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867038"/>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4702625"/>
            <a:ext cx="4791301" cy="1479198"/>
          </a:xfrm>
        </p:spPr>
        <p:txBody>
          <a:bodyPr>
            <a:noAutofit/>
          </a:bodyPr>
          <a:lstStyle>
            <a:lvl1pPr>
              <a:defRPr sz="1400"/>
            </a:lvl1pPr>
            <a:lvl2pPr>
              <a:defRPr sz="12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a:p>
            <a:pPr lvl="1"/>
            <a:r>
              <a:rPr lang="en-US" dirty="0"/>
              <a:t>Second level</a:t>
            </a:r>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214175" y="4238696"/>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7" y="1071184"/>
            <a:ext cx="4791301" cy="1071121"/>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360051"/>
            <a:ext cx="4791301" cy="2502683"/>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080480"/>
            <a:ext cx="4791301" cy="109724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359083"/>
            <a:ext cx="4791301" cy="17169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51626" y="4702625"/>
            <a:ext cx="4791301" cy="1475102"/>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57555"/>
            <a:ext cx="9729773" cy="261610"/>
          </a:xfrm>
          <a:prstGeom prst="rect">
            <a:avLst/>
          </a:prstGeom>
          <a:noFill/>
        </p:spPr>
        <p:txBody>
          <a:bodyPr wrap="square" rtlCol="0">
            <a:spAutoFit/>
          </a:bodyPr>
          <a:lstStyle/>
          <a:p>
            <a:r>
              <a:rPr lang="da-DK" sz="1050" i="1" dirty="0"/>
              <a:t>HØJNÆSKIRKEN – HØJNÆSVEJ 60 – RØDOVRE – WWW.KRISTENTF.DK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9/28/20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05"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Sønnens fuldmagt fra Faderen</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fontScale="92500" lnSpcReduction="20000"/>
          </a:bodyPr>
          <a:lstStyle/>
          <a:p>
            <a:r>
              <a:rPr lang="da-DK" dirty="0"/>
              <a:t>Jesus er taget med disciplen til den anden side af Galilæas sø. Her bliver de opsøgt af en større folkemængde.</a:t>
            </a:r>
          </a:p>
          <a:p>
            <a:r>
              <a:rPr lang="da-DK" dirty="0"/>
              <a:t>Det er en udfordring at skaffe mad til alle, da det er et øde område. Jesus spørger Filip om råd, men han ved ikke, hvad de skal gøre. Andreas tilbyder hjælp i form af en drengs madpakke, men hvad er det til så mange?</a:t>
            </a:r>
          </a:p>
          <a:p>
            <a:r>
              <a:rPr lang="da-DK" dirty="0"/>
              <a:t>Men Jesus tager imod det med taknemmelighed, velsigner det og deler det ud – og miraklet sker – alle bliver mætte. </a:t>
            </a:r>
          </a:p>
          <a:p>
            <a:r>
              <a:rPr lang="da-DK" dirty="0"/>
              <a:t>Til sidst trække Jesus sig bort fra mængden, da de prøve at gøre ham til konge. </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dirty="0"/>
              <a:t>Joh 6, 1-15</a:t>
            </a:r>
          </a:p>
          <a:p>
            <a:r>
              <a:rPr lang="da-DK" i="0" dirty="0">
                <a:solidFill>
                  <a:srgbClr val="000000"/>
                </a:solidFill>
                <a:effectLst/>
              </a:rPr>
              <a:t>Så tog Jesus brødene, takkede og delte ud til dem, der sad der;</a:t>
            </a:r>
            <a:r>
              <a:rPr lang="da-DK" dirty="0"/>
              <a:t>(vers 11)</a:t>
            </a:r>
            <a:endParaRPr lang="da-DK" sz="1200" dirty="0"/>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dirty="0"/>
              <a:t>Jesus ønsker, at vi skal komme til ham, når vi ikke selv kan se en løsning på problemerne.</a:t>
            </a:r>
          </a:p>
          <a:p>
            <a:r>
              <a:rPr lang="da-DK" dirty="0"/>
              <a:t>Jesus tager imod det vi giver med taknemmelighed, og i hans hænder bliver det til stor velsignelse for andre.  </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p:txBody>
          <a:bodyPr/>
          <a:lstStyle/>
          <a:p>
            <a:r>
              <a:rPr lang="da-DK" dirty="0"/>
              <a:t>Hvilke situationer, har jeg stået i, hvor jeg ikke har kunnet se en løsning?</a:t>
            </a:r>
          </a:p>
          <a:p>
            <a:r>
              <a:rPr lang="da-DK" dirty="0"/>
              <a:t>Hvordan kan jeg opleve, at give det jeg har til Jesus, og så erfarer, at han velsigner det?</a:t>
            </a:r>
          </a:p>
          <a:p>
            <a:r>
              <a:rPr lang="da-DK" dirty="0"/>
              <a:t>På hvilke områder i mit liv har jeg brug for, at trække mig væk fra ‘folket’ og ind i Guds nærhed?</a:t>
            </a:r>
          </a:p>
          <a:p>
            <a:endParaRPr lang="da-DK" dirty="0"/>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p:txBody>
          <a:bodyPr/>
          <a:lstStyle/>
          <a:p>
            <a:endParaRPr lang="da-DK" dirty="0"/>
          </a:p>
        </p:txBody>
      </p:sp>
    </p:spTree>
    <p:extLst>
      <p:ext uri="{BB962C8B-B14F-4D97-AF65-F5344CB8AC3E}">
        <p14:creationId xmlns:p14="http://schemas.microsoft.com/office/powerpoint/2010/main" val="31930441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ECC0DA-63BF-4B80-9523-72745E560A0A}">
  <ds:schemaRefs>
    <ds:schemaRef ds:uri="http://www.w3.org/XML/1998/namespace"/>
    <ds:schemaRef ds:uri="http://purl.org/dc/dcmitype/"/>
    <ds:schemaRef ds:uri="http://purl.org/dc/elements/1.1/"/>
    <ds:schemaRef ds:uri="http://schemas.microsoft.com/office/2006/documentManagement/types"/>
    <ds:schemaRef ds:uri="http://schemas.openxmlformats.org/package/2006/metadata/core-properties"/>
    <ds:schemaRef ds:uri="83b4fc67-7e4d-4af3-b66e-0e0e8a1422f6"/>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3.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0/xmlns/"/>
    <ds:schemaRef ds:uri="http://www.w3.org/2001/XMLSchema"/>
    <ds:schemaRef ds:uri="83b4fc67-7e4d-4af3-b66e-0e0e8a1422f6"/>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181</TotalTime>
  <Words>247</Words>
  <Application>Microsoft Macintosh PowerPoint</Application>
  <PresentationFormat>Widescreen</PresentationFormat>
  <Paragraphs>12</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Wisp</vt:lpstr>
      <vt:lpstr>think-cell Slide</vt:lpstr>
      <vt:lpstr>Sønnens fuldmagt fra Faderen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Jenny Glüsing</cp:lastModifiedBy>
  <cp:revision>24</cp:revision>
  <dcterms:created xsi:type="dcterms:W3CDTF">2019-08-19T18:08:22Z</dcterms:created>
  <dcterms:modified xsi:type="dcterms:W3CDTF">2020-09-28T11:13:50Z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