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6858000" cx="12192000"/>
  <p:notesSz cx="6858000" cy="9144000"/>
  <p:embeddedFontLst>
    <p:embeddedFont>
      <p:font typeface="Century Gothic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idWVWENR4zckkB0ZrLjsirwV/5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CenturyGothic-boldItalic.fntdata"/><Relationship Id="rId9" Type="http://schemas.openxmlformats.org/officeDocument/2006/relationships/font" Target="fonts/CenturyGothic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CenturyGothic-regular.fntdata"/><Relationship Id="rId8" Type="http://schemas.openxmlformats.org/officeDocument/2006/relationships/font" Target="fonts/CenturyGothic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/>
          <p:nvPr/>
        </p:nvSpPr>
        <p:spPr>
          <a:xfrm>
            <a:off x="2245521" y="231045"/>
            <a:ext cx="7182594" cy="507297"/>
          </a:xfrm>
          <a:prstGeom prst="rect">
            <a:avLst/>
          </a:prstGeom>
          <a:solidFill>
            <a:schemeClr val="accent1"/>
          </a:solidFill>
          <a:ln cap="rnd" cmpd="sng" w="15875">
            <a:solidFill>
              <a:srgbClr val="7823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" name="Google Shape;40;p3"/>
          <p:cNvSpPr/>
          <p:nvPr/>
        </p:nvSpPr>
        <p:spPr>
          <a:xfrm flipH="1" rot="10800000">
            <a:off x="-4189" y="23104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" name="Google Shape;41;p3"/>
          <p:cNvSpPr txBox="1"/>
          <p:nvPr>
            <p:ph type="title"/>
          </p:nvPr>
        </p:nvSpPr>
        <p:spPr>
          <a:xfrm>
            <a:off x="2245521" y="231045"/>
            <a:ext cx="7172799" cy="5072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"/>
          <p:cNvSpPr txBox="1"/>
          <p:nvPr>
            <p:ph idx="1" type="body"/>
          </p:nvPr>
        </p:nvSpPr>
        <p:spPr>
          <a:xfrm>
            <a:off x="2275704" y="2369759"/>
            <a:ext cx="4791301" cy="25026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grpSp>
        <p:nvGrpSpPr>
          <p:cNvPr id="43" name="Google Shape;43;p3"/>
          <p:cNvGrpSpPr/>
          <p:nvPr/>
        </p:nvGrpSpPr>
        <p:grpSpPr>
          <a:xfrm>
            <a:off x="9908592" y="61983"/>
            <a:ext cx="1966255" cy="1953951"/>
            <a:chOff x="10039221" y="9735"/>
            <a:chExt cx="1966255" cy="1953951"/>
          </a:xfrm>
        </p:grpSpPr>
        <p:sp>
          <p:nvSpPr>
            <p:cNvPr id="44" name="Google Shape;44;p3"/>
            <p:cNvSpPr/>
            <p:nvPr/>
          </p:nvSpPr>
          <p:spPr>
            <a:xfrm>
              <a:off x="10962446" y="143691"/>
              <a:ext cx="1043030" cy="1175785"/>
            </a:xfrm>
            <a:custGeom>
              <a:rect b="b" l="l" r="r" t="t"/>
              <a:pathLst>
                <a:path extrusionOk="0" h="340" w="276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0069336" y="153060"/>
              <a:ext cx="1008433" cy="1257762"/>
            </a:xfrm>
            <a:custGeom>
              <a:rect b="b" l="l" r="r" t="t"/>
              <a:pathLst>
                <a:path extrusionOk="0" h="365" w="267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rgbClr val="A5A5A5"/>
            </a:solidFill>
            <a:ln cap="flat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10301263" y="1162548"/>
              <a:ext cx="1504320" cy="734280"/>
            </a:xfrm>
            <a:custGeom>
              <a:rect b="b" l="l" r="r" t="t"/>
              <a:pathLst>
                <a:path extrusionOk="0" h="212" w="398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rgbClr val="315949"/>
            </a:solidFill>
            <a:ln cap="flat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 rot="3704469">
              <a:off x="10394272" y="255192"/>
              <a:ext cx="1136519" cy="1485585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Verdana"/>
                </a:rPr>
                <a:t>FÆLLESSKAB</a:t>
              </a:r>
            </a:p>
          </p:txBody>
        </p:sp>
        <p:sp>
          <p:nvSpPr>
            <p:cNvPr id="48" name="Google Shape;48;p3"/>
            <p:cNvSpPr/>
            <p:nvPr/>
          </p:nvSpPr>
          <p:spPr>
            <a:xfrm rot="-8923050">
              <a:off x="10486224" y="233894"/>
              <a:ext cx="1243526" cy="135774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Verdana"/>
                </a:rPr>
                <a:t>VÆKST          </a:t>
              </a:r>
            </a:p>
          </p:txBody>
        </p:sp>
        <p:sp>
          <p:nvSpPr>
            <p:cNvPr id="49" name="Google Shape;49;p3"/>
            <p:cNvSpPr/>
            <p:nvPr/>
          </p:nvSpPr>
          <p:spPr>
            <a:xfrm rot="-2552413">
              <a:off x="10423086" y="364237"/>
              <a:ext cx="1243526" cy="135774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Verdana"/>
                </a:rPr>
                <a:t>TJENESTE     </a:t>
              </a:r>
            </a:p>
          </p:txBody>
        </p:sp>
      </p:grpSp>
      <p:sp>
        <p:nvSpPr>
          <p:cNvPr id="50" name="Google Shape;50;p3"/>
          <p:cNvSpPr txBox="1"/>
          <p:nvPr>
            <p:ph idx="2" type="body"/>
          </p:nvPr>
        </p:nvSpPr>
        <p:spPr>
          <a:xfrm>
            <a:off x="2275703" y="1071184"/>
            <a:ext cx="4791301" cy="1071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?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 sz="1200"/>
            </a:lvl2pPr>
            <a:lvl3pPr indent="-29845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?"/>
              <a:defRPr sz="1100"/>
            </a:lvl3pPr>
            <a:lvl4pPr indent="-3048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 sz="1200"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51" name="Google Shape;51;p3"/>
          <p:cNvSpPr txBox="1"/>
          <p:nvPr/>
        </p:nvSpPr>
        <p:spPr>
          <a:xfrm>
            <a:off x="1114231" y="1071184"/>
            <a:ext cx="108121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da-DK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BIBELEN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3"/>
          <p:cNvSpPr txBox="1"/>
          <p:nvPr/>
        </p:nvSpPr>
        <p:spPr>
          <a:xfrm>
            <a:off x="927464" y="2360051"/>
            <a:ext cx="12766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da-DK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SYNOPSIS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3"/>
          <p:cNvSpPr txBox="1"/>
          <p:nvPr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da-DK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NETVÆRK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3"/>
          <p:cNvSpPr txBox="1"/>
          <p:nvPr>
            <p:ph idx="3" type="body"/>
          </p:nvPr>
        </p:nvSpPr>
        <p:spPr>
          <a:xfrm>
            <a:off x="2275702" y="5107540"/>
            <a:ext cx="4791301" cy="1071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?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 sz="1200"/>
            </a:lvl2pPr>
            <a:lvl3pPr indent="-29845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?"/>
              <a:defRPr sz="1100"/>
            </a:lvl3pPr>
            <a:lvl4pPr indent="-295275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50"/>
              <a:buChar char="?"/>
              <a:defRPr sz="1050"/>
            </a:lvl4pPr>
            <a:lvl5pPr indent="-295275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50"/>
              <a:buChar char="?"/>
              <a:defRPr sz="1050"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55" name="Google Shape;55;p3"/>
          <p:cNvSpPr txBox="1"/>
          <p:nvPr/>
        </p:nvSpPr>
        <p:spPr>
          <a:xfrm>
            <a:off x="561703" y="5112175"/>
            <a:ext cx="171226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da-DK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KONKLUSION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"/>
          <p:cNvSpPr txBox="1"/>
          <p:nvPr>
            <p:ph idx="4" type="body"/>
          </p:nvPr>
        </p:nvSpPr>
        <p:spPr>
          <a:xfrm>
            <a:off x="7236825" y="2371578"/>
            <a:ext cx="4768651" cy="170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marR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 sz="1200"/>
            </a:lvl2pPr>
            <a:lvl3pPr indent="-29845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?"/>
              <a:defRPr sz="1100"/>
            </a:lvl3pPr>
            <a:lvl4pPr indent="-3048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 sz="1200"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57" name="Google Shape;57;p3"/>
          <p:cNvSpPr txBox="1"/>
          <p:nvPr/>
        </p:nvSpPr>
        <p:spPr>
          <a:xfrm>
            <a:off x="7179868" y="1867038"/>
            <a:ext cx="18073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da-DK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DISKUSSION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"/>
          <p:cNvSpPr txBox="1"/>
          <p:nvPr>
            <p:ph idx="5" type="body"/>
          </p:nvPr>
        </p:nvSpPr>
        <p:spPr>
          <a:xfrm>
            <a:off x="7240301" y="4702625"/>
            <a:ext cx="4791301" cy="14791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?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 sz="1200"/>
            </a:lvl2pPr>
            <a:lvl3pPr indent="-29845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?"/>
              <a:defRPr sz="1100"/>
            </a:lvl3pPr>
            <a:lvl4pPr indent="-3048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 sz="1200"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59" name="Google Shape;59;p3"/>
          <p:cNvSpPr txBox="1"/>
          <p:nvPr/>
        </p:nvSpPr>
        <p:spPr>
          <a:xfrm>
            <a:off x="7214175" y="4238696"/>
            <a:ext cx="476865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da-DK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BØN &amp; PRAKTISKE INFORMATIONER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2273967" y="1071184"/>
            <a:ext cx="4791301" cy="1071121"/>
          </a:xfrm>
          <a:prstGeom prst="rect">
            <a:avLst/>
          </a:prstGeom>
          <a:noFill/>
          <a:ln cap="rnd" cmpd="sng" w="15875">
            <a:solidFill>
              <a:srgbClr val="78230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2273966" y="2360051"/>
            <a:ext cx="4791301" cy="2502683"/>
          </a:xfrm>
          <a:prstGeom prst="rect">
            <a:avLst/>
          </a:prstGeom>
          <a:noFill/>
          <a:ln cap="rnd" cmpd="sng" w="15875">
            <a:solidFill>
              <a:srgbClr val="78230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2273965" y="5080480"/>
            <a:ext cx="4791301" cy="1097247"/>
          </a:xfrm>
          <a:prstGeom prst="rect">
            <a:avLst/>
          </a:prstGeom>
          <a:noFill/>
          <a:ln cap="rnd" cmpd="sng" w="15875">
            <a:solidFill>
              <a:srgbClr val="78230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7238563" y="2359083"/>
            <a:ext cx="4791301" cy="1716920"/>
          </a:xfrm>
          <a:prstGeom prst="rect">
            <a:avLst/>
          </a:prstGeom>
          <a:noFill/>
          <a:ln cap="rnd" cmpd="sng" w="15875">
            <a:solidFill>
              <a:srgbClr val="78230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7251626" y="4702625"/>
            <a:ext cx="4791301" cy="1475102"/>
          </a:xfrm>
          <a:prstGeom prst="rect">
            <a:avLst/>
          </a:prstGeom>
          <a:noFill/>
          <a:ln cap="rnd" cmpd="sng" w="15875">
            <a:solidFill>
              <a:srgbClr val="78230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5" name="Google Shape;65;p3"/>
          <p:cNvSpPr txBox="1"/>
          <p:nvPr/>
        </p:nvSpPr>
        <p:spPr>
          <a:xfrm>
            <a:off x="2273965" y="6557555"/>
            <a:ext cx="972977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1" lang="da-DK" sz="10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HØJNÆSKIRKEN – HØJNÆSVEJ 60 – RØDOVRE – WWW.KRISTENTF.DK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4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9" name="Google Shape;69;p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" name="Google Shape;72;p4"/>
          <p:cNvSpPr txBox="1"/>
          <p:nvPr>
            <p:ph idx="12" type="sldNum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5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76" name="Google Shape;76;p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9" name="Google Shape;79;p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2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2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9;p2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2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20" name="Google Shape;20;p2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" name="Google Shape;32;p2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" name="Google Shape;33;p2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2"/>
          <p:cNvSpPr txBox="1"/>
          <p:nvPr>
            <p:ph idx="1" type="body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5" name="Google Shape;35;p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Google Shape;37;p2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title"/>
          </p:nvPr>
        </p:nvSpPr>
        <p:spPr>
          <a:xfrm>
            <a:off x="2245521" y="231045"/>
            <a:ext cx="7172799" cy="5072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r>
              <a:rPr lang="da-DK"/>
              <a:t>Den gode hyrde</a:t>
            </a:r>
            <a:endParaRPr/>
          </a:p>
        </p:txBody>
      </p:sp>
      <p:sp>
        <p:nvSpPr>
          <p:cNvPr id="85" name="Google Shape;85;p1"/>
          <p:cNvSpPr txBox="1"/>
          <p:nvPr>
            <p:ph idx="1" type="body"/>
          </p:nvPr>
        </p:nvSpPr>
        <p:spPr>
          <a:xfrm>
            <a:off x="2275704" y="2369759"/>
            <a:ext cx="4791301" cy="24967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a-DK"/>
              <a:t>Jesus er kommet for at vi skal have liv i overflod, og det liv giver han os, når vi følger ham.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a-DK"/>
              <a:t>Han inviterer os til fællesskab og ønsker at genoprette den intimitet, som vi oprindeligt var skabt i sammen med Gud.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a-DK"/>
              <a:t>Men i perioder i vores liv får vi fulgt vores egen vej og synden kommer ind overtager styringen, så vi ender et sted langt væk for Guds plan.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a-DK"/>
              <a:t>Men Jesus opsøger os der og fører os tilbage i hans plan, og til den drøm, som vi oprindeligt havde. Den plan åbenbarer han for os i den nærhed, som han inviterer os ind i, når vi følger ham.</a:t>
            </a:r>
            <a:endParaRPr/>
          </a:p>
        </p:txBody>
      </p:sp>
      <p:sp>
        <p:nvSpPr>
          <p:cNvPr id="86" name="Google Shape;86;p1"/>
          <p:cNvSpPr txBox="1"/>
          <p:nvPr>
            <p:ph idx="2" type="body"/>
          </p:nvPr>
        </p:nvSpPr>
        <p:spPr>
          <a:xfrm>
            <a:off x="2275703" y="1071184"/>
            <a:ext cx="4791301" cy="1071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Tekst:	Johannes 10, 1-18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da-DK">
                <a:solidFill>
                  <a:schemeClr val="dk1"/>
                </a:solidFill>
              </a:rPr>
              <a:t>Nøglevers: </a:t>
            </a:r>
            <a:r>
              <a:rPr lang="da-DK">
                <a:solidFill>
                  <a:schemeClr val="dk1"/>
                </a:solidFill>
              </a:rPr>
              <a:t>»Jeg er kommet, for at de skal have liv og have i overflod.«</a:t>
            </a:r>
            <a:endParaRPr/>
          </a:p>
        </p:txBody>
      </p:sp>
      <p:sp>
        <p:nvSpPr>
          <p:cNvPr id="87" name="Google Shape;87;p1"/>
          <p:cNvSpPr txBox="1"/>
          <p:nvPr>
            <p:ph idx="3" type="body"/>
          </p:nvPr>
        </p:nvSpPr>
        <p:spPr>
          <a:xfrm>
            <a:off x="2275702" y="5107540"/>
            <a:ext cx="4791301" cy="1071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da-DK"/>
              <a:t>Hold dig tæt til Gud, kom tilbage til de drømme, som du har fortrængt og tag et nyt skridt i dag, ud af synd og ind i Guds nærhed. Jesus er kommet for at velsigne dit liv. </a:t>
            </a:r>
            <a:endParaRPr/>
          </a:p>
        </p:txBody>
      </p:sp>
      <p:sp>
        <p:nvSpPr>
          <p:cNvPr id="88" name="Google Shape;88;p1"/>
          <p:cNvSpPr txBox="1"/>
          <p:nvPr>
            <p:ph idx="4" type="body"/>
          </p:nvPr>
        </p:nvSpPr>
        <p:spPr>
          <a:xfrm>
            <a:off x="7236825" y="2371575"/>
            <a:ext cx="4768500" cy="17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a-DK"/>
              <a:t>Hvilke drømme og længsler i dit liv har du fortrængt?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a-DK"/>
              <a:t>Hvordan kan du leve i liv, hvor synd, Jesus og dig selv ‘kører’ i samme bil, og sikre dig, at du kommer derhen, hvor det er meningen, at du skal hen?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a-DK"/>
              <a:t>Hvordan kan du finde og følge Guds vilje for dit liv?</a:t>
            </a:r>
            <a:endParaRPr/>
          </a:p>
        </p:txBody>
      </p:sp>
      <p:sp>
        <p:nvSpPr>
          <p:cNvPr id="89" name="Google Shape;89;p1"/>
          <p:cNvSpPr txBox="1"/>
          <p:nvPr>
            <p:ph idx="5" type="body"/>
          </p:nvPr>
        </p:nvSpPr>
        <p:spPr>
          <a:xfrm>
            <a:off x="7240301" y="4702625"/>
            <a:ext cx="4791301" cy="14791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?"/>
            </a:pPr>
            <a:r>
              <a:rPr lang="da-DK"/>
              <a:t>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?"/>
            </a:pPr>
            <a:r>
              <a:rPr lang="da-DK"/>
              <a:t>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?"/>
            </a:pPr>
            <a:r>
              <a:rPr lang="da-DK"/>
              <a:t>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isp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2019-08-19T18:08:22Z</dcterms:created>
  <dc:creator>JHAE (Jonas Hauschildt Andersen)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