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showGuides="1">
      <p:cViewPr varScale="1">
        <p:scale>
          <a:sx n="94" d="100"/>
          <a:sy n="94" d="100"/>
        </p:scale>
        <p:origin x="768"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8"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7/29/20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2"/>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65"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p:txBody>
          <a:bodyPr/>
          <a:lstStyle/>
          <a:p>
            <a:r>
              <a:rPr lang="da-DK" dirty="0"/>
              <a:t>Tilbedelse som livsstil</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p:txBody>
          <a:bodyPr>
            <a:normAutofit fontScale="85000" lnSpcReduction="10000"/>
          </a:bodyPr>
          <a:lstStyle/>
          <a:p>
            <a:r>
              <a:rPr lang="da-DK" dirty="0"/>
              <a:t>Bibelsk tilbedelse er en livstil ikke bare vores ord og sang. Gud hjælper os til at tilbede ved at anvise HVORDAN han skal tilbedes igennem Bibelens lære. DEMONSTRERER det i Jesus Kristus som vores ypperste forbillede. LEVENDEGØR det ved Helligåndens virke i os. Tilbedelse er dybest set vores gensvar til Gud (Rom.12:1-2) for hans selvopofrende kærlighed til os syndere (Rom.1:1-11:36). Vores tilbedelse skal styres af et forvandlet og fornyet sind, som vi underlægger Helligåndens ledelse og styring. Vores motivation til at tilbede Gud er at han er både vores SKABER og vores FRELSER. Som Skaber har han ejendomsret over os, som Frelser har han løst os til evig liv og herlighed hos ham igennem Jesu stedfortrædende offer. </a:t>
            </a:r>
            <a:br>
              <a:rPr lang="da-DK" dirty="0"/>
            </a:br>
            <a:r>
              <a:rPr lang="da-DK" dirty="0"/>
              <a:t>I tilbedelse fortaber vi os i HVEM Gud er og når det sker, levendegør Helligånden vores personlige kærlighedsforhold til Gud og former Jesu liv i os. Der er fire måder vi kan udvikle en bevidst tilbedende livsstil. Vi kan give en andel af vores TID, TALENTER, TING og TUNGER til at tilbede Gud. Vi stiller os derved til rådighed, så han kan bruge os i sin tjeneste til at fremme hans Rige og lindre nød i verden. Gud har valgt at gennemføre sin Mission, ved aktivt at udruste os og derefter bruge vores frivillige indsats. På den måde forvandler han selviske syndere til at ligne Jesus mere. Som hans elskede børn, lover han os samtidig, at han vil også sørge for vores behov.</a:t>
            </a:r>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lstStyle/>
          <a:p>
            <a:r>
              <a:rPr lang="da-DK" sz="1200" dirty="0"/>
              <a:t>Romerbrevet 12:1-2, også Åb.4:11; 5:9-10</a:t>
            </a:r>
            <a:br>
              <a:rPr lang="da-DK" sz="1200" dirty="0"/>
            </a:br>
            <a:r>
              <a:rPr lang="da-DK" sz="1200" dirty="0"/>
              <a:t>Så formaner jeg jer brødre om at bringe jeres legemer som et levende, helligt offer, der er Gud til behag – det skal være jeres åndelige gudstjeneste.</a:t>
            </a: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p:txBody>
          <a:bodyPr/>
          <a:lstStyle/>
          <a:p>
            <a:r>
              <a:rPr lang="da-DK" dirty="0"/>
              <a:t>Vi har fire måder at udvikle en tilbedende livsstil. Vi giver en andel af vores liv tilbage til Gud, som et levende taksigelsesoffer. 1. TID (lønkammer tid alene med ham). 2. TALENTER (skaberevner, samt Åndsgaver i hans tjeneste), 3. TING (penge, hjem, bil, andet til rådighed for Guds arbejde). 4. TUNGE (taksigelse, lovprisning, lovsang). </a:t>
            </a:r>
            <a:endParaRPr lang="da-DK" sz="1200" dirty="0"/>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122991"/>
            <a:ext cx="4768651" cy="1596211"/>
          </a:xfrm>
        </p:spPr>
        <p:txBody>
          <a:bodyPr/>
          <a:lstStyle/>
          <a:p>
            <a:r>
              <a:rPr lang="da-DK" sz="1200" dirty="0"/>
              <a:t>Hvad er din motivation til at tilbede Gud?</a:t>
            </a:r>
          </a:p>
          <a:p>
            <a:r>
              <a:rPr lang="da-DK" dirty="0"/>
              <a:t>Hvordan syntes du vi kan ”give vores legemer, som et levende, helligt, velbehageligt offer til Gud”? </a:t>
            </a:r>
          </a:p>
          <a:p>
            <a:r>
              <a:rPr lang="da-DK" dirty="0"/>
              <a:t>Hvordan har du oplevet at give noget af din TID, TALENTER, TING og TUNGE som en tilbedende livstil?</a:t>
            </a:r>
          </a:p>
          <a:p>
            <a:r>
              <a:rPr lang="da-DK" dirty="0"/>
              <a:t>E</a:t>
            </a:r>
            <a:r>
              <a:rPr lang="da-DK" sz="1200" dirty="0"/>
              <a:t>r </a:t>
            </a:r>
            <a:r>
              <a:rPr lang="da-DK" dirty="0"/>
              <a:t>der områder </a:t>
            </a:r>
            <a:r>
              <a:rPr lang="da-DK" sz="1200" dirty="0"/>
              <a:t>du specielt er udfordret til at udvikle?</a:t>
            </a:r>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5319571"/>
            <a:ext cx="4791301" cy="1074283"/>
          </a:xfrm>
        </p:spPr>
        <p:txBody>
          <a:bodyPr/>
          <a:lstStyle/>
          <a:p>
            <a:r>
              <a:rPr lang="da-DK" dirty="0"/>
              <a:t>Begravelse af Kim Johansens, tirsdag </a:t>
            </a:r>
            <a:r>
              <a:rPr lang="da-DK" sz="1200" dirty="0"/>
              <a:t>d.4 august 1100. </a:t>
            </a:r>
            <a:br>
              <a:rPr lang="da-DK" sz="1200" dirty="0"/>
            </a:br>
            <a:r>
              <a:rPr lang="da-DK" sz="1200" dirty="0"/>
              <a:t>At Kims liv må blive mindet og æret, hans familie trøstet af Guds kærlighed og evangeliet om Jesus forkyndt.</a:t>
            </a:r>
          </a:p>
          <a:p>
            <a:r>
              <a:rPr lang="da-DK" dirty="0"/>
              <a:t>Shan missionens behov for en bil.</a:t>
            </a:r>
            <a:endParaRPr lang="da-DK" sz="1200" dirty="0"/>
          </a:p>
          <a:p>
            <a:endParaRPr lang="da-DK" sz="1200" dirty="0"/>
          </a:p>
        </p:txBody>
      </p:sp>
      <p:sp>
        <p:nvSpPr>
          <p:cNvPr id="9" name="Text Placeholder 6">
            <a:extLst>
              <a:ext uri="{FF2B5EF4-FFF2-40B4-BE49-F238E27FC236}">
                <a16:creationId xmlns:a16="http://schemas.microsoft.com/office/drawing/2014/main" id="{4031993A-A90F-4917-A07A-5BCDCCA7170E}"/>
              </a:ext>
            </a:extLst>
          </p:cNvPr>
          <p:cNvSpPr txBox="1">
            <a:spLocks/>
          </p:cNvSpPr>
          <p:nvPr/>
        </p:nvSpPr>
        <p:spPr>
          <a:xfrm>
            <a:off x="7260181" y="3881710"/>
            <a:ext cx="4791301" cy="98564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da-DK" dirty="0"/>
          </a:p>
        </p:txBody>
      </p:sp>
      <p:sp>
        <p:nvSpPr>
          <p:cNvPr id="10" name="Text Placeholder 5">
            <a:extLst>
              <a:ext uri="{FF2B5EF4-FFF2-40B4-BE49-F238E27FC236}">
                <a16:creationId xmlns:a16="http://schemas.microsoft.com/office/drawing/2014/main" id="{3F1618D5-19AC-4262-9FA0-B7787C7D5480}"/>
              </a:ext>
            </a:extLst>
          </p:cNvPr>
          <p:cNvSpPr txBox="1">
            <a:spLocks/>
          </p:cNvSpPr>
          <p:nvPr/>
        </p:nvSpPr>
        <p:spPr>
          <a:xfrm>
            <a:off x="7256700" y="4223462"/>
            <a:ext cx="4768651" cy="643890"/>
          </a:xfrm>
          <a:prstGeom prst="rect">
            <a:avLst/>
          </a:prstGeom>
        </p:spPr>
        <p:txBody>
          <a:bodyPr vert="horz" lIns="91440" tIns="45720" rIns="91440" bIns="45720" rtlCol="0">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a-DK" dirty="0"/>
              <a:t>Spørg Gud om hvordan han kan hjælpe dig med at udvikle din personlige tilbedende livsstil.</a:t>
            </a:r>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b4fc67-7e4d-4af3-b66e-0e0e8a142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68EB455-CDDE-4E54-9928-BA67DD5BD6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288</TotalTime>
  <Words>509</Words>
  <Application>Microsoft Macintosh PowerPoint</Application>
  <PresentationFormat>Widescreen</PresentationFormat>
  <Paragraphs>11</Paragraphs>
  <Slides>1</Slides>
  <Notes>0</Notes>
  <HiddenSlides>0</HiddenSlides>
  <MMClips>0</MMClips>
  <ScaleCrop>false</ScaleCrop>
  <HeadingPairs>
    <vt:vector size="8" baseType="variant">
      <vt:variant>
        <vt:lpstr>Benyttede skrifttyper</vt:lpstr>
      </vt:variant>
      <vt:variant>
        <vt:i4>3</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6" baseType="lpstr">
      <vt:lpstr>Century Gothic</vt:lpstr>
      <vt:lpstr>Verdana</vt:lpstr>
      <vt:lpstr>Wingdings 3</vt:lpstr>
      <vt:lpstr>Wisp</vt:lpstr>
      <vt:lpstr>think-cell Slide</vt:lpstr>
      <vt:lpstr>Tilbedelse som livsstil</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Microsoft Office-bruger</cp:lastModifiedBy>
  <cp:revision>22</cp:revision>
  <dcterms:created xsi:type="dcterms:W3CDTF">2019-08-19T18:08:22Z</dcterms:created>
  <dcterms:modified xsi:type="dcterms:W3CDTF">2020-07-29T14:49:21Z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