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60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51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74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121562"/>
            <a:ext cx="4791301" cy="274578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966681"/>
            <a:ext cx="4791301" cy="901370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29" y="94055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111854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203218"/>
            <a:ext cx="4791301" cy="1180421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90552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122991"/>
            <a:ext cx="4768651" cy="1596211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723345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5316547"/>
            <a:ext cx="4791301" cy="1074284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174986" y="4944095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5" y="940555"/>
            <a:ext cx="4791301" cy="92749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109382"/>
            <a:ext cx="4791301" cy="27579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203220"/>
            <a:ext cx="4791301" cy="11804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111854"/>
            <a:ext cx="4791301" cy="160734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64689" y="5303484"/>
            <a:ext cx="4791301" cy="107018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70618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E87AFB-CD68-4C6C-8B64-253663851DF5}"/>
              </a:ext>
            </a:extLst>
          </p:cNvPr>
          <p:cNvSpPr/>
          <p:nvPr userDrawn="1"/>
        </p:nvSpPr>
        <p:spPr>
          <a:xfrm>
            <a:off x="7225499" y="4217455"/>
            <a:ext cx="4791301" cy="64989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AA114A7-41C8-47D2-80AC-68EEFBF85BD1}"/>
              </a:ext>
            </a:extLst>
          </p:cNvPr>
          <p:cNvSpPr txBox="1"/>
          <p:nvPr userDrawn="1"/>
        </p:nvSpPr>
        <p:spPr>
          <a:xfrm>
            <a:off x="7188575" y="3822116"/>
            <a:ext cx="341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UGENS UDFORDRING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8DDA8-69A3-46B7-8662-DBB231095A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6825" y="4207754"/>
            <a:ext cx="4754563" cy="709612"/>
          </a:xfrm>
        </p:spPr>
        <p:txBody>
          <a:bodyPr>
            <a:normAutofit/>
          </a:bodyPr>
          <a:lstStyle>
            <a:lvl1pPr>
              <a:defRPr lang="en-US" sz="1200" kern="12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ugens</a:t>
            </a:r>
            <a:r>
              <a:rPr lang="en-US" dirty="0"/>
              <a:t> </a:t>
            </a:r>
            <a:r>
              <a:rPr lang="en-US" dirty="0" err="1"/>
              <a:t>udfordring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5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33E91-0104-0C4B-BED0-F980DBE04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Titel: At fiske med Jesu ord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686424-2B8F-D240-9679-31E9F1562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a-DK" sz="1400" dirty="0"/>
              <a:t>At opmuntre os til at være med i Jesu mission</a:t>
            </a:r>
          </a:p>
          <a:p>
            <a:pPr marL="171450" indent="-171450">
              <a:buFontTx/>
              <a:buChar char="-"/>
            </a:pPr>
            <a:r>
              <a:rPr lang="da-DK" sz="1400" dirty="0"/>
              <a:t>Det sker igennem at lære Jesus at kende, for hvem Han virkelig er. At stole på ham og følge Hans klare bud, opmuntringer og retningslinjer.</a:t>
            </a:r>
          </a:p>
          <a:p>
            <a:pPr marL="171450" indent="-171450">
              <a:buFontTx/>
              <a:buChar char="-"/>
            </a:pPr>
            <a:r>
              <a:rPr lang="da-DK" sz="1400" dirty="0"/>
              <a:t>Vær åben for at svare på Jesu kald til os om først at komme ind i Hans Rige og derefter at være med i hans evigheds forandrende mission i verden.</a:t>
            </a:r>
          </a:p>
          <a:p>
            <a:pPr marL="171450" indent="-171450">
              <a:buFontTx/>
              <a:buChar char="-"/>
            </a:pPr>
            <a:r>
              <a:rPr lang="da-DK" sz="1400" dirty="0"/>
              <a:t>Lad os hengive os til at indtage vores personlige plads i Hans mission, med den udrustning og kraft, som Han giver os.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35EA0A-5AF9-D84A-A5A3-374EABD6FC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sz="1400" dirty="0"/>
              <a:t>Lukas 5:1-11</a:t>
            </a:r>
            <a:br>
              <a:rPr lang="da-DK" sz="1400" dirty="0"/>
            </a:br>
            <a:r>
              <a:rPr lang="da-DK" sz="1400" i="1" dirty="0"/>
              <a:t>Læg ud på dybet, og kast jeres garn ud til fangst! … Fra nu af skal du fange mennesker! Lk.5:4,10 </a:t>
            </a:r>
            <a:endParaRPr lang="da-DK" sz="1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122C0-304F-D94D-85D1-E662264F5D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sz="1400" dirty="0"/>
              <a:t>At indtage min plads og tjeneste i Jesu ”fiskebåd”, og finde ud af hvordan Han vil bruge mig i sin mission.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035901-E598-2C48-9830-6C87FF2546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a-DK" dirty="0"/>
              <a:t>Hvilke af Jesu karaktertræk i denne tekst betager dig mest?</a:t>
            </a:r>
          </a:p>
          <a:p>
            <a:r>
              <a:rPr lang="da-DK" dirty="0"/>
              <a:t>Hvorfor havde Peter indvendinger mod at kaste hans net ud igen? På hvilken måde ændrede denne oplevelse hans opfattelse af Jesus og sig selv?</a:t>
            </a:r>
          </a:p>
          <a:p>
            <a:r>
              <a:rPr lang="da-DK" dirty="0"/>
              <a:t>Hvordan tror du Gud har udrustet og kaldet dig til at være med i hans mission?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2F2860-175F-7549-8660-270CAD1DA1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a-DK" dirty="0"/>
              <a:t>Bed om at vi alle i </a:t>
            </a:r>
            <a:r>
              <a:rPr lang="da-DK" dirty="0" err="1"/>
              <a:t>Højnæskirken</a:t>
            </a:r>
            <a:r>
              <a:rPr lang="da-DK" dirty="0"/>
              <a:t> må bruge vores evner, tid og ressourcer til at udføre Jesu mission. Bed for vores naboer, venner, kirkelige arrangementer i Rødovre til at nå ud. Lad os specielt bede for dem, der er på lang tids (Shan, NAS) og kortere mission (Anita, Mathilde, Hannah).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66335DC-9A39-F64B-B62B-836D36B5FA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da-DK" dirty="0"/>
              <a:t>Bed Gud om at lægge specielt en på dit hjerte i denne uge, som Han vil bruge dig til at udføre hans mission. </a:t>
            </a:r>
          </a:p>
        </p:txBody>
      </p:sp>
    </p:spTree>
    <p:extLst>
      <p:ext uri="{BB962C8B-B14F-4D97-AF65-F5344CB8AC3E}">
        <p14:creationId xmlns:p14="http://schemas.microsoft.com/office/powerpoint/2010/main" val="39545814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4fc67-7e4d-4af3-b66e-0e0e8a142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3474</TotalTime>
  <Words>297</Words>
  <Application>Microsoft Macintosh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Titel: At fiske med Jesu ord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Jenny Glüsing</cp:lastModifiedBy>
  <cp:revision>73</cp:revision>
  <dcterms:created xsi:type="dcterms:W3CDTF">2019-08-19T18:08:22Z</dcterms:created>
  <dcterms:modified xsi:type="dcterms:W3CDTF">2022-08-22T06:36:08Z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