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1003" r:id="rId2"/>
    <p:sldId id="256" r:id="rId3"/>
    <p:sldId id="1056" r:id="rId4"/>
    <p:sldId id="1006" r:id="rId5"/>
    <p:sldId id="1007" r:id="rId6"/>
    <p:sldId id="1028" r:id="rId7"/>
    <p:sldId id="1053" r:id="rId8"/>
    <p:sldId id="1054" r:id="rId9"/>
    <p:sldId id="1055" r:id="rId10"/>
    <p:sldId id="1057" r:id="rId11"/>
    <p:sldId id="1029" r:id="rId12"/>
    <p:sldId id="1011" r:id="rId13"/>
    <p:sldId id="1009" r:id="rId14"/>
    <p:sldId id="1012" r:id="rId15"/>
    <p:sldId id="1030" r:id="rId16"/>
    <p:sldId id="1013" r:id="rId17"/>
    <p:sldId id="1014" r:id="rId18"/>
    <p:sldId id="1015" r:id="rId19"/>
    <p:sldId id="1016" r:id="rId20"/>
    <p:sldId id="1031" r:id="rId21"/>
    <p:sldId id="1032" r:id="rId22"/>
    <p:sldId id="1017" r:id="rId23"/>
    <p:sldId id="1018" r:id="rId24"/>
    <p:sldId id="1019" r:id="rId25"/>
    <p:sldId id="1022" r:id="rId26"/>
    <p:sldId id="1023" r:id="rId27"/>
    <p:sldId id="1024" r:id="rId28"/>
    <p:sldId id="1058" r:id="rId29"/>
    <p:sldId id="1026" r:id="rId30"/>
    <p:sldId id="1027" r:id="rId31"/>
    <p:sldId id="1033" r:id="rId32"/>
    <p:sldId id="1037" r:id="rId33"/>
    <p:sldId id="1038" r:id="rId34"/>
    <p:sldId id="1039" r:id="rId35"/>
    <p:sldId id="1044" r:id="rId36"/>
    <p:sldId id="1040" r:id="rId37"/>
    <p:sldId id="1045" r:id="rId38"/>
    <p:sldId id="1047" r:id="rId39"/>
    <p:sldId id="1041" r:id="rId40"/>
    <p:sldId id="1043" r:id="rId41"/>
    <p:sldId id="1046" r:id="rId42"/>
    <p:sldId id="1048" r:id="rId43"/>
    <p:sldId id="1042" r:id="rId44"/>
    <p:sldId id="1052" r:id="rId45"/>
    <p:sldId id="1049" r:id="rId46"/>
    <p:sldId id="1051" r:id="rId4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F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53"/>
    <p:restoredTop sz="94580"/>
  </p:normalViewPr>
  <p:slideViewPr>
    <p:cSldViewPr snapToGrid="0" snapToObjects="1">
      <p:cViewPr varScale="1">
        <p:scale>
          <a:sx n="90" d="100"/>
          <a:sy n="90" d="100"/>
        </p:scale>
        <p:origin x="232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112329-9152-B04C-A701-0F298D2D4F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6783814-344E-7D4D-9844-CF0AE1299B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0C1F043-6648-1946-8048-31417E505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42861-3D7C-DD44-9521-88F02201EB64}" type="datetimeFigureOut">
              <a:rPr lang="da-DK" smtClean="0"/>
              <a:t>27.08.2022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255866E-650E-CD40-A143-7F493909D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7283FCC-E47E-7449-B035-EBB0DB803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6A7FA-FF75-4D4C-80E3-8C91721BB0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54877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80C142-B4C4-7D42-9958-8A072499B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02C383D-6F74-7D42-B65E-FF47497E41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318A05A-54DB-1446-BF05-D30447172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42861-3D7C-DD44-9521-88F02201EB64}" type="datetimeFigureOut">
              <a:rPr lang="da-DK" smtClean="0"/>
              <a:t>27.08.2022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7DC4BE8-275A-674C-951A-8E9B805DB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1C27668-B2F0-B14A-9A5C-01A77DC02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6A7FA-FF75-4D4C-80E3-8C91721BB0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25970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7676B9C1-5D5F-1148-8392-8E24383CC1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1E1CFED9-C5F4-9A46-9233-B28F0F08EA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D77C787-1301-C446-98EC-61D698F02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42861-3D7C-DD44-9521-88F02201EB64}" type="datetimeFigureOut">
              <a:rPr lang="da-DK" smtClean="0"/>
              <a:t>27.08.2022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8865BE1-5167-5942-9FDE-DB5F8CBDD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83BAA4F-26C0-2546-AEA7-B696D1A62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6A7FA-FF75-4D4C-80E3-8C91721BB0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1158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5D6B15-9E84-084C-9DA7-A4D365957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BD49634-23C1-F042-BC73-7853F8B496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1458AC3-1830-A440-87F2-E23D32F91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42861-3D7C-DD44-9521-88F02201EB64}" type="datetimeFigureOut">
              <a:rPr lang="da-DK" smtClean="0"/>
              <a:t>27.08.2022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F0029E1-C9B9-6346-B92C-F7618D283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7CE4461-DD70-7442-A273-B45766793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6A7FA-FF75-4D4C-80E3-8C91721BB0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33867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EE6116-47F7-324F-9AFC-A7F24D6CF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A2F19E1-FA11-DA46-96E3-2FC6258101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4A1947B-0FCE-6C45-838D-D0768824C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42861-3D7C-DD44-9521-88F02201EB64}" type="datetimeFigureOut">
              <a:rPr lang="da-DK" smtClean="0"/>
              <a:t>27.08.2022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6424329-9BED-5045-B3D6-B8C148B13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EE11E9E-3DB3-2045-8B6D-23DD11ECB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6A7FA-FF75-4D4C-80E3-8C91721BB0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51946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D2BF03-899A-E74D-91EF-E83695EFF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DDA5A7E-0B5F-CA43-B800-AEA11D96C6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EFA062C7-7675-D54F-9AEE-99146E046F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E6FB40C-6C54-C248-9AEF-B4CFFF077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42861-3D7C-DD44-9521-88F02201EB64}" type="datetimeFigureOut">
              <a:rPr lang="da-DK" smtClean="0"/>
              <a:t>27.08.2022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92F1409-B79B-9E47-A9AC-0B6D8C84E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F11B796-7558-5F4C-A27E-A4EDF7F57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6A7FA-FF75-4D4C-80E3-8C91721BB0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4122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7BC8AC-ECA0-8840-8EFE-2A08965410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13F0DDA-82B7-DA4E-90A1-33A7F3E680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1F5F6E5-3899-914C-B783-212209D7E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6AF9DA75-BAD5-3846-B8CF-57D589B2DB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0C42A9CC-4AD9-6347-A3A1-63F870F4D9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6515A5AE-5011-DC45-991B-C811E5C9A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42861-3D7C-DD44-9521-88F02201EB64}" type="datetimeFigureOut">
              <a:rPr lang="da-DK" smtClean="0"/>
              <a:t>27.08.2022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9304B280-BF15-5142-88F9-37664B34A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8244BC14-1988-E842-AD85-DB772624C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6A7FA-FF75-4D4C-80E3-8C91721BB0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8162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865539-DD32-D742-9D73-255F04208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35C29B4F-F445-604A-909E-84C5117E5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42861-3D7C-DD44-9521-88F02201EB64}" type="datetimeFigureOut">
              <a:rPr lang="da-DK" smtClean="0"/>
              <a:t>27.08.2022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842F56E2-D667-9144-8067-711491B88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84490ED-651F-6348-8551-2BE2C08B5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6A7FA-FF75-4D4C-80E3-8C91721BB0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76220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8A53CC2A-C897-A34B-9D97-F08A37EB8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42861-3D7C-DD44-9521-88F02201EB64}" type="datetimeFigureOut">
              <a:rPr lang="da-DK" smtClean="0"/>
              <a:t>27.08.2022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DB8B5D0E-9A26-C148-B60C-2A2B2CB4B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3B1B3247-B6D4-4F40-977D-3BA370F4A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6A7FA-FF75-4D4C-80E3-8C91721BB0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61117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AE19D9-AD84-FC44-8668-9880EFEA2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F55A554-C83C-9B47-A088-83F03D866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510D4F5-C384-DC4A-94EC-FAC01719E2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49019CA-C26A-9E42-BC61-E19C4838A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42861-3D7C-DD44-9521-88F02201EB64}" type="datetimeFigureOut">
              <a:rPr lang="da-DK" smtClean="0"/>
              <a:t>27.08.2022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8A8477E2-7184-3447-B7D4-2C3832B07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0D8310C-0359-AB41-BB3D-65E6D66E6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6A7FA-FF75-4D4C-80E3-8C91721BB0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15557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5D35C5-2006-BB4E-8F83-EA8A2127B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1CBD43D0-8D60-B64A-BD00-B68938FD1D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5AEB31D-33B5-6642-B4CB-EC0D084E13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6B70971-95D2-D543-9782-EDA5344E6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42861-3D7C-DD44-9521-88F02201EB64}" type="datetimeFigureOut">
              <a:rPr lang="da-DK" smtClean="0"/>
              <a:t>27.08.2022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35CE5A4-EDFA-234A-9F6A-AA1A111B6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DBEA733-D047-C242-897E-D913CE497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6A7FA-FF75-4D4C-80E3-8C91721BB0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61237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35340FC4-9B3F-3D4F-91A1-3C317383B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84ACF61E-E5B7-A041-884F-6FCA276042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7D39FA0-84A5-2649-8FD1-9B091FF572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742861-3D7C-DD44-9521-88F02201EB64}" type="datetimeFigureOut">
              <a:rPr lang="da-DK" smtClean="0"/>
              <a:t>27.08.2022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8243751-2E67-8E49-BE00-539C9FA0F6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5935CD5-8E5D-B04B-B78D-8B95A4ABDA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6A7FA-FF75-4D4C-80E3-8C91721BB0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57820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459013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felt 1">
            <a:extLst>
              <a:ext uri="{FF2B5EF4-FFF2-40B4-BE49-F238E27FC236}">
                <a16:creationId xmlns:a16="http://schemas.microsoft.com/office/drawing/2014/main" id="{82E03216-7792-9CA4-FDC1-8D71FE908C7D}"/>
              </a:ext>
            </a:extLst>
          </p:cNvPr>
          <p:cNvSpPr txBox="1"/>
          <p:nvPr/>
        </p:nvSpPr>
        <p:spPr>
          <a:xfrm>
            <a:off x="831273" y="736270"/>
            <a:ext cx="10937174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i="1" dirty="0"/>
              <a:t>Fra Lukasevangeliet kapitel 18:1-8</a:t>
            </a:r>
            <a:endParaRPr lang="da-DK" dirty="0"/>
          </a:p>
          <a:p>
            <a:endParaRPr lang="da-DK" dirty="0"/>
          </a:p>
          <a:p>
            <a:r>
              <a:rPr lang="da-DK" sz="3000" b="1" dirty="0"/>
              <a:t>Jesus fortalte dem en lignelse om, at </a:t>
            </a:r>
            <a:r>
              <a:rPr lang="da-DK" sz="3000" b="1" dirty="0">
                <a:solidFill>
                  <a:srgbClr val="FF0000"/>
                </a:solidFill>
              </a:rPr>
              <a:t>de altid skulle bede og ikke blive trætte.</a:t>
            </a:r>
            <a:br>
              <a:rPr lang="da-DK" sz="3000" b="1" dirty="0"/>
            </a:br>
            <a:r>
              <a:rPr lang="da-DK" sz="3000" b="1" dirty="0"/>
              <a:t>Han sagde: ”I en by var der en dommer, som ikke frygtede Gud og var ligeglad med mennesker.</a:t>
            </a:r>
            <a:br>
              <a:rPr lang="da-DK" sz="3000" b="1" dirty="0"/>
            </a:br>
            <a:r>
              <a:rPr lang="da-DK" sz="3000" b="1" dirty="0"/>
              <a:t>I samme by var der en enke, og hun kom gang på gang til ham og sagde: Hjælp mig til min ret over for min modpart!</a:t>
            </a:r>
          </a:p>
          <a:p>
            <a:endParaRPr lang="da-DK" sz="3000" b="1" dirty="0"/>
          </a:p>
          <a:p>
            <a:r>
              <a:rPr lang="da-DK" sz="3000" b="1" dirty="0"/>
              <a:t>Længe ville han ikke, men til sidst sagde han til sig selv: Selv om jeg ikke frygter Gud og er ligeglad med mennesker, vil jeg dog hjælpe denne enke til hendes ret, fordi hun volder mig besvær; ellers ender det vel med, at hun kommer og slår mig i ansigtet.”</a:t>
            </a:r>
          </a:p>
        </p:txBody>
      </p:sp>
    </p:spTree>
    <p:extLst>
      <p:ext uri="{BB962C8B-B14F-4D97-AF65-F5344CB8AC3E}">
        <p14:creationId xmlns:p14="http://schemas.microsoft.com/office/powerpoint/2010/main" val="39659596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8F214B-45C3-B015-7AA7-50ED8B75E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Enken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7959897-0C1D-D74E-A963-2946E8CD23B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a-DK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563482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8F214B-45C3-B015-7AA7-50ED8B75E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Enken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7959897-0C1D-D74E-A963-2946E8CD23B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da-DK" sz="3200" dirty="0"/>
              <a:t>er ukendt</a:t>
            </a:r>
          </a:p>
          <a:p>
            <a:pPr marL="0" indent="0">
              <a:buNone/>
            </a:pPr>
            <a:r>
              <a:rPr lang="da-DK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732149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8F214B-45C3-B015-7AA7-50ED8B75E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Enken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7959897-0C1D-D74E-A963-2946E8CD23B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da-DK" sz="3200" dirty="0"/>
              <a:t>er ukendt</a:t>
            </a:r>
            <a:br>
              <a:rPr lang="da-DK" sz="3200" dirty="0"/>
            </a:br>
            <a:endParaRPr lang="da-DK" sz="3200" dirty="0"/>
          </a:p>
          <a:p>
            <a:r>
              <a:rPr lang="da-DK" sz="3200" dirty="0"/>
              <a:t>er alene og har ingen hjælper</a:t>
            </a:r>
          </a:p>
          <a:p>
            <a:pPr marL="0" indent="0">
              <a:buNone/>
            </a:pPr>
            <a:r>
              <a:rPr lang="da-DK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391071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8F214B-45C3-B015-7AA7-50ED8B75E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Enken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7959897-0C1D-D74E-A963-2946E8CD23B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da-DK" sz="3200" dirty="0"/>
              <a:t>er ukendt</a:t>
            </a:r>
            <a:br>
              <a:rPr lang="da-DK" sz="3200" dirty="0"/>
            </a:br>
            <a:endParaRPr lang="da-DK" sz="3200" dirty="0"/>
          </a:p>
          <a:p>
            <a:r>
              <a:rPr lang="da-DK" sz="3200" dirty="0"/>
              <a:t>er alene og har ingen hjælper</a:t>
            </a:r>
            <a:br>
              <a:rPr lang="da-DK" sz="3200" dirty="0"/>
            </a:br>
            <a:endParaRPr lang="da-DK" sz="3200" dirty="0"/>
          </a:p>
          <a:p>
            <a:r>
              <a:rPr lang="da-DK" sz="3200" dirty="0"/>
              <a:t>kræver sin ret, fordi hun</a:t>
            </a:r>
            <a:br>
              <a:rPr lang="da-DK" sz="3200" dirty="0"/>
            </a:br>
            <a:r>
              <a:rPr lang="da-DK" sz="3200" dirty="0"/>
              <a:t>har ret!</a:t>
            </a:r>
          </a:p>
          <a:p>
            <a:pPr marL="0" indent="0">
              <a:buNone/>
            </a:pPr>
            <a:r>
              <a:rPr lang="da-DK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790931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A753E2-CBBF-8481-583C-B32CB2EBE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Dommeren</a:t>
            </a:r>
          </a:p>
        </p:txBody>
      </p:sp>
    </p:spTree>
    <p:extLst>
      <p:ext uri="{BB962C8B-B14F-4D97-AF65-F5344CB8AC3E}">
        <p14:creationId xmlns:p14="http://schemas.microsoft.com/office/powerpoint/2010/main" val="34473070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A753E2-CBBF-8481-583C-B32CB2EBE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Dommeren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0C5ADA4-AC9E-C01E-28DE-0320DECE43A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da-DK" sz="3200" dirty="0"/>
              <a:t>er uretfærdig</a:t>
            </a:r>
          </a:p>
        </p:txBody>
      </p:sp>
    </p:spTree>
    <p:extLst>
      <p:ext uri="{BB962C8B-B14F-4D97-AF65-F5344CB8AC3E}">
        <p14:creationId xmlns:p14="http://schemas.microsoft.com/office/powerpoint/2010/main" val="12969840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A753E2-CBBF-8481-583C-B32CB2EBE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Dommeren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0C5ADA4-AC9E-C01E-28DE-0320DECE43A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da-DK" sz="3200" dirty="0"/>
              <a:t>er uretfærdig</a:t>
            </a:r>
            <a:br>
              <a:rPr lang="da-DK" sz="3200" dirty="0"/>
            </a:br>
            <a:endParaRPr lang="da-DK" sz="3200" dirty="0"/>
          </a:p>
          <a:p>
            <a:r>
              <a:rPr lang="da-DK" sz="3200" dirty="0"/>
              <a:t>er ligeglad</a:t>
            </a:r>
          </a:p>
        </p:txBody>
      </p:sp>
    </p:spTree>
    <p:extLst>
      <p:ext uri="{BB962C8B-B14F-4D97-AF65-F5344CB8AC3E}">
        <p14:creationId xmlns:p14="http://schemas.microsoft.com/office/powerpoint/2010/main" val="38196443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A753E2-CBBF-8481-583C-B32CB2EBE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Dommeren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0C5ADA4-AC9E-C01E-28DE-0320DECE43A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da-DK" sz="3200" dirty="0"/>
              <a:t>er uretfærdig</a:t>
            </a:r>
            <a:br>
              <a:rPr lang="da-DK" sz="3200" dirty="0"/>
            </a:br>
            <a:endParaRPr lang="da-DK" sz="3200" dirty="0"/>
          </a:p>
          <a:p>
            <a:r>
              <a:rPr lang="da-DK" sz="3200" dirty="0"/>
              <a:t>er ligeglad</a:t>
            </a:r>
          </a:p>
          <a:p>
            <a:endParaRPr lang="da-DK" sz="3200" dirty="0"/>
          </a:p>
          <a:p>
            <a:r>
              <a:rPr lang="da-DK" sz="3200" dirty="0"/>
              <a:t>hører ikke efter</a:t>
            </a:r>
          </a:p>
        </p:txBody>
      </p:sp>
    </p:spTree>
    <p:extLst>
      <p:ext uri="{BB962C8B-B14F-4D97-AF65-F5344CB8AC3E}">
        <p14:creationId xmlns:p14="http://schemas.microsoft.com/office/powerpoint/2010/main" val="39421350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felt 2">
            <a:extLst>
              <a:ext uri="{FF2B5EF4-FFF2-40B4-BE49-F238E27FC236}">
                <a16:creationId xmlns:a16="http://schemas.microsoft.com/office/drawing/2014/main" id="{C20FA961-AB7F-575F-F169-2E8DCB683D39}"/>
              </a:ext>
            </a:extLst>
          </p:cNvPr>
          <p:cNvSpPr txBox="1"/>
          <p:nvPr/>
        </p:nvSpPr>
        <p:spPr>
          <a:xfrm>
            <a:off x="807522" y="688769"/>
            <a:ext cx="1065216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3200" b="1" dirty="0"/>
          </a:p>
          <a:p>
            <a:endParaRPr lang="da-DK" sz="3200" b="1" dirty="0"/>
          </a:p>
          <a:p>
            <a:r>
              <a:rPr lang="da-DK" sz="3200" b="1" dirty="0"/>
              <a:t>Og Herren sagde: </a:t>
            </a:r>
            <a:r>
              <a:rPr lang="da-DK" sz="3200" b="1" dirty="0">
                <a:solidFill>
                  <a:srgbClr val="FF0000"/>
                </a:solidFill>
              </a:rPr>
              <a:t>”Hør, hvad den uretfærdige dommer siger! </a:t>
            </a:r>
            <a:endParaRPr lang="da-DK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229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DAA103-166D-A442-B068-96A092ABB6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a-DK" sz="4400" dirty="0"/>
              <a:t>Søndag den 28. august 2022 i </a:t>
            </a:r>
            <a:r>
              <a:rPr lang="da-DK" sz="4400" dirty="0" err="1"/>
              <a:t>Højnæskirken</a:t>
            </a:r>
            <a:r>
              <a:rPr lang="da-DK" sz="4400" dirty="0"/>
              <a:t> 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0DB29CC-E8BC-1946-BAB8-B0C696A3AC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 dirty="0"/>
          </a:p>
          <a:p>
            <a:endParaRPr lang="da-DK" dirty="0"/>
          </a:p>
          <a:p>
            <a:r>
              <a:rPr lang="da-DK" sz="4000" b="1" dirty="0">
                <a:solidFill>
                  <a:srgbClr val="004FC1"/>
                </a:solidFill>
              </a:rPr>
              <a:t>Påtrængende bøn</a:t>
            </a:r>
          </a:p>
        </p:txBody>
      </p:sp>
    </p:spTree>
    <p:extLst>
      <p:ext uri="{BB962C8B-B14F-4D97-AF65-F5344CB8AC3E}">
        <p14:creationId xmlns:p14="http://schemas.microsoft.com/office/powerpoint/2010/main" val="42062866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felt 1">
            <a:extLst>
              <a:ext uri="{FF2B5EF4-FFF2-40B4-BE49-F238E27FC236}">
                <a16:creationId xmlns:a16="http://schemas.microsoft.com/office/drawing/2014/main" id="{82E03216-7792-9CA4-FDC1-8D71FE908C7D}"/>
              </a:ext>
            </a:extLst>
          </p:cNvPr>
          <p:cNvSpPr txBox="1"/>
          <p:nvPr/>
        </p:nvSpPr>
        <p:spPr>
          <a:xfrm>
            <a:off x="831273" y="736270"/>
            <a:ext cx="10937174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i="1" dirty="0"/>
              <a:t>Fra Lukasevangeliet kapitel 18:1-8</a:t>
            </a:r>
            <a:endParaRPr lang="da-DK" dirty="0"/>
          </a:p>
          <a:p>
            <a:endParaRPr lang="da-DK" dirty="0"/>
          </a:p>
          <a:p>
            <a:r>
              <a:rPr lang="da-DK" sz="3000" b="1" dirty="0"/>
              <a:t>Jesus fortalte dem en lignelse om, at de altid skulle bede og ikke blive trætte.</a:t>
            </a:r>
            <a:br>
              <a:rPr lang="da-DK" sz="3000" b="1" dirty="0"/>
            </a:br>
            <a:r>
              <a:rPr lang="da-DK" sz="3000" b="1" dirty="0"/>
              <a:t>Han sagde: ”I en by var der en dommer, som ikke frygtede Gud og var ligeglad med mennesker.</a:t>
            </a:r>
            <a:br>
              <a:rPr lang="da-DK" sz="3000" b="1" dirty="0"/>
            </a:br>
            <a:r>
              <a:rPr lang="da-DK" sz="3000" b="1" dirty="0"/>
              <a:t>I samme by var der en enke, og hun kom gang på gang til ham og sagde: Hjælp mig til min ret over for min modpart!</a:t>
            </a:r>
          </a:p>
          <a:p>
            <a:endParaRPr lang="da-DK" sz="3000" b="1" dirty="0"/>
          </a:p>
          <a:p>
            <a:r>
              <a:rPr lang="da-DK" sz="3000" b="1" dirty="0"/>
              <a:t>Længe ville han ikke, men til sidst sagde han til sig selv: Selv om jeg ikke frygter Gud og er ligeglad med mennesker, </a:t>
            </a:r>
            <a:r>
              <a:rPr lang="da-DK" sz="3000" b="1" dirty="0">
                <a:solidFill>
                  <a:srgbClr val="FF0000"/>
                </a:solidFill>
              </a:rPr>
              <a:t>vil jeg dog hjælpe denne enke til hendes ret, </a:t>
            </a:r>
            <a:r>
              <a:rPr lang="da-DK" sz="3000" b="1" dirty="0"/>
              <a:t>fordi hun volder mig besvær; ellers ender det vel med, at hun kommer og slår mig i ansigtet.”</a:t>
            </a:r>
          </a:p>
        </p:txBody>
      </p:sp>
    </p:spTree>
    <p:extLst>
      <p:ext uri="{BB962C8B-B14F-4D97-AF65-F5344CB8AC3E}">
        <p14:creationId xmlns:p14="http://schemas.microsoft.com/office/powerpoint/2010/main" val="37066011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959385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felt 2">
            <a:extLst>
              <a:ext uri="{FF2B5EF4-FFF2-40B4-BE49-F238E27FC236}">
                <a16:creationId xmlns:a16="http://schemas.microsoft.com/office/drawing/2014/main" id="{C20FA961-AB7F-575F-F169-2E8DCB683D39}"/>
              </a:ext>
            </a:extLst>
          </p:cNvPr>
          <p:cNvSpPr txBox="1"/>
          <p:nvPr/>
        </p:nvSpPr>
        <p:spPr>
          <a:xfrm>
            <a:off x="807522" y="688769"/>
            <a:ext cx="10652166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b="1" dirty="0"/>
              <a:t>Og Herren sagde: ”Hør, hvad den uretfærdige dommer siger! </a:t>
            </a:r>
            <a:r>
              <a:rPr lang="da-DK" sz="3200" b="1" dirty="0">
                <a:solidFill>
                  <a:srgbClr val="FF0000"/>
                </a:solidFill>
              </a:rPr>
              <a:t>Skulle Gud så ikke </a:t>
            </a:r>
            <a:r>
              <a:rPr lang="da-DK" sz="3200" b="1" dirty="0"/>
              <a:t>skaffe sine udvalgte deres ret, når de råber til ham dag og nat? Lader han dem vente? </a:t>
            </a:r>
            <a:br>
              <a:rPr lang="da-DK" sz="3200" b="1" dirty="0"/>
            </a:br>
            <a:r>
              <a:rPr lang="da-DK" sz="3200" b="1" dirty="0"/>
              <a:t>Jeg siger jer: Han vil skaffe dem ret, og det snart.</a:t>
            </a:r>
            <a:br>
              <a:rPr lang="da-DK" sz="3200" b="1" dirty="0"/>
            </a:br>
            <a:endParaRPr lang="da-DK" sz="3200" b="1" dirty="0"/>
          </a:p>
          <a:p>
            <a:r>
              <a:rPr lang="da-DK" sz="3200" b="1" dirty="0"/>
              <a:t>Men når Menneskesønnen kommer, mon han så vil finde troen på jorden?”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2288611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91C466-07E6-4D13-9294-6C79CA8B3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Dommeren                      Gud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1100AC5-8FCC-238B-D48C-02E15043469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a-DK" dirty="0"/>
              <a:t>er uretfærdig</a:t>
            </a:r>
          </a:p>
          <a:p>
            <a:pPr marL="0" indent="0">
              <a:buNone/>
            </a:pPr>
            <a:endParaRPr lang="da-DK" dirty="0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6000464C-0067-E35A-FBD2-6677CBECCAA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a-DK" dirty="0"/>
              <a:t>er retskaffen</a:t>
            </a:r>
          </a:p>
        </p:txBody>
      </p:sp>
    </p:spTree>
    <p:extLst>
      <p:ext uri="{BB962C8B-B14F-4D97-AF65-F5344CB8AC3E}">
        <p14:creationId xmlns:p14="http://schemas.microsoft.com/office/powerpoint/2010/main" val="3455274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67E7CA-654C-0E64-E8A1-F7D4AAF1F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Enken                                Vi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0935D24-BA48-40F9-3C63-244441306D9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a-DK" dirty="0"/>
              <a:t>er ukendt</a:t>
            </a:r>
          </a:p>
          <a:p>
            <a:endParaRPr lang="da-DK" dirty="0"/>
          </a:p>
          <a:p>
            <a:r>
              <a:rPr lang="da-DK" dirty="0"/>
              <a:t>er alene og har ingen hjælper</a:t>
            </a:r>
          </a:p>
          <a:p>
            <a:pPr marL="0" indent="0">
              <a:buNone/>
            </a:pPr>
            <a:endParaRPr lang="da-DK" dirty="0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5DB95040-A010-0B7A-8B4B-5F652B2EC0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299364" cy="4351338"/>
          </a:xfrm>
        </p:spPr>
        <p:txBody>
          <a:bodyPr/>
          <a:lstStyle/>
          <a:p>
            <a:r>
              <a:rPr lang="da-DK" dirty="0"/>
              <a:t>er udvalgt og kendt</a:t>
            </a:r>
          </a:p>
          <a:p>
            <a:endParaRPr lang="da-DK" dirty="0"/>
          </a:p>
          <a:p>
            <a:r>
              <a:rPr lang="da-DK" dirty="0"/>
              <a:t>har fået Helligånden som vejleder</a:t>
            </a:r>
          </a:p>
        </p:txBody>
      </p:sp>
    </p:spTree>
    <p:extLst>
      <p:ext uri="{BB962C8B-B14F-4D97-AF65-F5344CB8AC3E}">
        <p14:creationId xmlns:p14="http://schemas.microsoft.com/office/powerpoint/2010/main" val="25054967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67E7CA-654C-0E64-E8A1-F7D4AAF1F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Enken                                Vi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0935D24-BA48-40F9-3C63-244441306D9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a-DK" dirty="0"/>
              <a:t>er ukendt</a:t>
            </a:r>
          </a:p>
          <a:p>
            <a:endParaRPr lang="da-DK" dirty="0"/>
          </a:p>
          <a:p>
            <a:r>
              <a:rPr lang="da-DK" dirty="0"/>
              <a:t>er alene og har ingen hjælper</a:t>
            </a:r>
          </a:p>
          <a:p>
            <a:endParaRPr lang="da-DK" dirty="0"/>
          </a:p>
          <a:p>
            <a:r>
              <a:rPr lang="da-DK" dirty="0"/>
              <a:t>kræver sin ret, fordi hun</a:t>
            </a:r>
            <a:br>
              <a:rPr lang="da-DK" dirty="0"/>
            </a:br>
            <a:r>
              <a:rPr lang="da-DK" dirty="0"/>
              <a:t>har ret!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5DB95040-A010-0B7A-8B4B-5F652B2EC0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299364" cy="4351338"/>
          </a:xfrm>
        </p:spPr>
        <p:txBody>
          <a:bodyPr/>
          <a:lstStyle/>
          <a:p>
            <a:r>
              <a:rPr lang="da-DK" dirty="0"/>
              <a:t>er udvalgt og kendt</a:t>
            </a:r>
          </a:p>
          <a:p>
            <a:endParaRPr lang="da-DK" dirty="0"/>
          </a:p>
          <a:p>
            <a:r>
              <a:rPr lang="da-DK" dirty="0"/>
              <a:t>har fået Helligånden som vejleder</a:t>
            </a:r>
          </a:p>
        </p:txBody>
      </p:sp>
    </p:spTree>
    <p:extLst>
      <p:ext uri="{BB962C8B-B14F-4D97-AF65-F5344CB8AC3E}">
        <p14:creationId xmlns:p14="http://schemas.microsoft.com/office/powerpoint/2010/main" val="34473928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67E7CA-654C-0E64-E8A1-F7D4AAF1F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Enken                                Vi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0935D24-BA48-40F9-3C63-244441306D9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a-DK" dirty="0"/>
              <a:t>er ukendt</a:t>
            </a:r>
          </a:p>
          <a:p>
            <a:endParaRPr lang="da-DK" dirty="0"/>
          </a:p>
          <a:p>
            <a:r>
              <a:rPr lang="da-DK" dirty="0"/>
              <a:t>er alene og har ingen hjælper</a:t>
            </a:r>
          </a:p>
          <a:p>
            <a:endParaRPr lang="da-DK" dirty="0"/>
          </a:p>
          <a:p>
            <a:r>
              <a:rPr lang="da-DK" dirty="0"/>
              <a:t>kræver sin ret, fordi hun</a:t>
            </a:r>
            <a:br>
              <a:rPr lang="da-DK" dirty="0"/>
            </a:br>
            <a:r>
              <a:rPr lang="da-DK" dirty="0"/>
              <a:t>har ret!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5DB95040-A010-0B7A-8B4B-5F652B2EC0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299364" cy="4351338"/>
          </a:xfrm>
        </p:spPr>
        <p:txBody>
          <a:bodyPr/>
          <a:lstStyle/>
          <a:p>
            <a:r>
              <a:rPr lang="da-DK" dirty="0"/>
              <a:t>er udvalgt og kendt</a:t>
            </a:r>
          </a:p>
          <a:p>
            <a:endParaRPr lang="da-DK" dirty="0"/>
          </a:p>
          <a:p>
            <a:r>
              <a:rPr lang="da-DK" dirty="0"/>
              <a:t>har fået Helligånden som vejleder</a:t>
            </a:r>
          </a:p>
          <a:p>
            <a:endParaRPr lang="da-DK" dirty="0"/>
          </a:p>
          <a:p>
            <a:r>
              <a:rPr lang="da-DK" dirty="0"/>
              <a:t>har ingen ret! </a:t>
            </a:r>
          </a:p>
        </p:txBody>
      </p:sp>
    </p:spTree>
    <p:extLst>
      <p:ext uri="{BB962C8B-B14F-4D97-AF65-F5344CB8AC3E}">
        <p14:creationId xmlns:p14="http://schemas.microsoft.com/office/powerpoint/2010/main" val="20149904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67E7CA-654C-0E64-E8A1-F7D4AAF1F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Enken                                Vi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0935D24-BA48-40F9-3C63-244441306D9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a-DK" dirty="0"/>
              <a:t>er ukendt</a:t>
            </a:r>
          </a:p>
          <a:p>
            <a:endParaRPr lang="da-DK" dirty="0"/>
          </a:p>
          <a:p>
            <a:r>
              <a:rPr lang="da-DK" dirty="0"/>
              <a:t>er alene og har ingen hjælper</a:t>
            </a:r>
          </a:p>
          <a:p>
            <a:endParaRPr lang="da-DK" dirty="0"/>
          </a:p>
          <a:p>
            <a:r>
              <a:rPr lang="da-DK" dirty="0"/>
              <a:t>kræver sin ret, fordi hun</a:t>
            </a:r>
            <a:br>
              <a:rPr lang="da-DK" dirty="0"/>
            </a:br>
            <a:r>
              <a:rPr lang="da-DK" dirty="0"/>
              <a:t>har ret!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5DB95040-A010-0B7A-8B4B-5F652B2EC0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299364" cy="4351338"/>
          </a:xfrm>
        </p:spPr>
        <p:txBody>
          <a:bodyPr/>
          <a:lstStyle/>
          <a:p>
            <a:r>
              <a:rPr lang="da-DK" dirty="0"/>
              <a:t>er udvalgt og kendt</a:t>
            </a:r>
          </a:p>
          <a:p>
            <a:endParaRPr lang="da-DK" dirty="0"/>
          </a:p>
          <a:p>
            <a:r>
              <a:rPr lang="da-DK" dirty="0"/>
              <a:t>har fået Helligånden som vejleder</a:t>
            </a:r>
          </a:p>
          <a:p>
            <a:endParaRPr lang="da-DK" dirty="0"/>
          </a:p>
          <a:p>
            <a:r>
              <a:rPr lang="da-DK" dirty="0"/>
              <a:t>har ingen ret! Men vi har fået ret! </a:t>
            </a:r>
          </a:p>
        </p:txBody>
      </p:sp>
    </p:spTree>
    <p:extLst>
      <p:ext uri="{BB962C8B-B14F-4D97-AF65-F5344CB8AC3E}">
        <p14:creationId xmlns:p14="http://schemas.microsoft.com/office/powerpoint/2010/main" val="14199422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6741652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91C466-07E6-4D13-9294-6C79CA8B3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Dommeren                      Gud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1100AC5-8FCC-238B-D48C-02E15043469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a-DK" dirty="0"/>
              <a:t>er uretfærdig</a:t>
            </a:r>
          </a:p>
          <a:p>
            <a:endParaRPr lang="da-DK" dirty="0"/>
          </a:p>
          <a:p>
            <a:r>
              <a:rPr lang="da-DK" dirty="0"/>
              <a:t>er ligeglad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6000464C-0067-E35A-FBD2-6677CBECCAA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a-DK" dirty="0"/>
              <a:t>er retskaffen</a:t>
            </a:r>
          </a:p>
          <a:p>
            <a:endParaRPr lang="da-DK" dirty="0"/>
          </a:p>
          <a:p>
            <a:r>
              <a:rPr lang="da-DK" dirty="0"/>
              <a:t>elsker os uendelig højt, </a:t>
            </a:r>
            <a:br>
              <a:rPr lang="da-DK" dirty="0"/>
            </a:br>
            <a:r>
              <a:rPr lang="da-DK" dirty="0"/>
              <a:t>ja indtil døden</a:t>
            </a:r>
          </a:p>
        </p:txBody>
      </p:sp>
    </p:spTree>
    <p:extLst>
      <p:ext uri="{BB962C8B-B14F-4D97-AF65-F5344CB8AC3E}">
        <p14:creationId xmlns:p14="http://schemas.microsoft.com/office/powerpoint/2010/main" val="561664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009984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91C466-07E6-4D13-9294-6C79CA8B3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Dommeren                      Gud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1100AC5-8FCC-238B-D48C-02E15043469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a-DK" dirty="0"/>
              <a:t>er uretfærdig</a:t>
            </a:r>
          </a:p>
          <a:p>
            <a:endParaRPr lang="da-DK" dirty="0"/>
          </a:p>
          <a:p>
            <a:r>
              <a:rPr lang="da-DK" dirty="0"/>
              <a:t>er ligeglad</a:t>
            </a:r>
          </a:p>
          <a:p>
            <a:endParaRPr lang="da-DK" dirty="0"/>
          </a:p>
          <a:p>
            <a:endParaRPr lang="da-DK" dirty="0"/>
          </a:p>
          <a:p>
            <a:r>
              <a:rPr lang="da-DK" dirty="0"/>
              <a:t>hører ikke efter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6000464C-0067-E35A-FBD2-6677CBECCAA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a-DK" dirty="0"/>
              <a:t>er retskaffen</a:t>
            </a:r>
          </a:p>
          <a:p>
            <a:endParaRPr lang="da-DK" dirty="0"/>
          </a:p>
          <a:p>
            <a:r>
              <a:rPr lang="da-DK" dirty="0"/>
              <a:t>elsker os uendelig højt, </a:t>
            </a:r>
            <a:br>
              <a:rPr lang="da-DK" dirty="0"/>
            </a:br>
            <a:r>
              <a:rPr lang="da-DK" dirty="0"/>
              <a:t>ja indtil døden</a:t>
            </a:r>
          </a:p>
          <a:p>
            <a:endParaRPr lang="da-DK" dirty="0"/>
          </a:p>
          <a:p>
            <a:r>
              <a:rPr lang="da-DK" dirty="0"/>
              <a:t>lytter til vores råb dag og nat</a:t>
            </a:r>
          </a:p>
        </p:txBody>
      </p:sp>
    </p:spTree>
    <p:extLst>
      <p:ext uri="{BB962C8B-B14F-4D97-AF65-F5344CB8AC3E}">
        <p14:creationId xmlns:p14="http://schemas.microsoft.com/office/powerpoint/2010/main" val="78850208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865475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0B87E3C-B825-D7DA-6B4C-1B7E785A7A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8675"/>
            <a:ext cx="10515600" cy="5348288"/>
          </a:xfrm>
        </p:spPr>
        <p:txBody>
          <a:bodyPr>
            <a:normAutofit/>
          </a:bodyPr>
          <a:lstStyle/>
          <a:p>
            <a:r>
              <a:rPr lang="da-DK" sz="3600" dirty="0"/>
              <a:t>Hvad skal vi bede om?</a:t>
            </a:r>
          </a:p>
        </p:txBody>
      </p:sp>
    </p:spTree>
    <p:extLst>
      <p:ext uri="{BB962C8B-B14F-4D97-AF65-F5344CB8AC3E}">
        <p14:creationId xmlns:p14="http://schemas.microsoft.com/office/powerpoint/2010/main" val="150608843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0B87E3C-B825-D7DA-6B4C-1B7E785A7A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8675"/>
            <a:ext cx="10515600" cy="5348288"/>
          </a:xfrm>
        </p:spPr>
        <p:txBody>
          <a:bodyPr>
            <a:normAutofit/>
          </a:bodyPr>
          <a:lstStyle/>
          <a:p>
            <a:r>
              <a:rPr lang="da-DK" sz="3600" dirty="0"/>
              <a:t>Hvad skal vi bede om?</a:t>
            </a:r>
          </a:p>
          <a:p>
            <a:endParaRPr lang="da-DK" sz="3600" dirty="0"/>
          </a:p>
          <a:p>
            <a:r>
              <a:rPr lang="da-DK" sz="3600" dirty="0"/>
              <a:t>Hvorfor skal vi bede?</a:t>
            </a:r>
          </a:p>
        </p:txBody>
      </p:sp>
    </p:spTree>
    <p:extLst>
      <p:ext uri="{BB962C8B-B14F-4D97-AF65-F5344CB8AC3E}">
        <p14:creationId xmlns:p14="http://schemas.microsoft.com/office/powerpoint/2010/main" val="102229445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0B87E3C-B825-D7DA-6B4C-1B7E785A7A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8675"/>
            <a:ext cx="10515600" cy="5348288"/>
          </a:xfrm>
        </p:spPr>
        <p:txBody>
          <a:bodyPr>
            <a:normAutofit/>
          </a:bodyPr>
          <a:lstStyle/>
          <a:p>
            <a:r>
              <a:rPr lang="da-DK" sz="3600" dirty="0"/>
              <a:t>Hvad skal vi bede om?</a:t>
            </a:r>
          </a:p>
          <a:p>
            <a:endParaRPr lang="da-DK" sz="3600" dirty="0"/>
          </a:p>
          <a:p>
            <a:r>
              <a:rPr lang="da-DK" sz="3600" dirty="0"/>
              <a:t>Hvorfor skal vi bede?</a:t>
            </a:r>
          </a:p>
          <a:p>
            <a:endParaRPr lang="da-DK" sz="3600" dirty="0"/>
          </a:p>
          <a:p>
            <a:r>
              <a:rPr lang="da-DK" sz="3600" dirty="0"/>
              <a:t>Er bøn bare gentagelser?</a:t>
            </a:r>
          </a:p>
          <a:p>
            <a:pPr marL="0" indent="0">
              <a:buNone/>
            </a:pPr>
            <a:endParaRPr lang="da-DK" sz="3600" dirty="0"/>
          </a:p>
        </p:txBody>
      </p:sp>
    </p:spTree>
    <p:extLst>
      <p:ext uri="{BB962C8B-B14F-4D97-AF65-F5344CB8AC3E}">
        <p14:creationId xmlns:p14="http://schemas.microsoft.com/office/powerpoint/2010/main" val="299234032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D18177-B1B3-A52A-9F80-28CB6C2A4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Fra ”Sig månen langsomt hæver”</a:t>
            </a:r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B1B80372-0A73-50D7-B32C-361D9409B09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95718" y="1883698"/>
            <a:ext cx="3658082" cy="3399631"/>
          </a:xfrm>
        </p:spPr>
      </p:pic>
      <p:sp>
        <p:nvSpPr>
          <p:cNvPr id="6" name="Tekstfelt 5">
            <a:extLst>
              <a:ext uri="{FF2B5EF4-FFF2-40B4-BE49-F238E27FC236}">
                <a16:creationId xmlns:a16="http://schemas.microsoft.com/office/drawing/2014/main" id="{0F0D4DEF-C359-663E-E5AE-17F3FA2C7C71}"/>
              </a:ext>
            </a:extLst>
          </p:cNvPr>
          <p:cNvSpPr txBox="1"/>
          <p:nvPr/>
        </p:nvSpPr>
        <p:spPr>
          <a:xfrm>
            <a:off x="942975" y="1690688"/>
            <a:ext cx="750093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i="1" dirty="0"/>
              <a:t>Betragter månens bue,</a:t>
            </a:r>
          </a:p>
          <a:p>
            <a:r>
              <a:rPr lang="da-DK" sz="4000" i="1" dirty="0"/>
              <a:t>den kun er halv at skue</a:t>
            </a:r>
          </a:p>
          <a:p>
            <a:r>
              <a:rPr lang="da-DK" sz="4000" i="1" dirty="0"/>
              <a:t>men er dog hel og rund.</a:t>
            </a:r>
          </a:p>
          <a:p>
            <a:r>
              <a:rPr lang="da-DK" sz="4000" i="1" dirty="0"/>
              <a:t>Så er vel flere sager,</a:t>
            </a:r>
          </a:p>
          <a:p>
            <a:r>
              <a:rPr lang="da-DK" sz="4000" i="1" dirty="0"/>
              <a:t>som her vort hjerte nager,</a:t>
            </a:r>
          </a:p>
          <a:p>
            <a:r>
              <a:rPr lang="da-DK" sz="4000" i="1" dirty="0"/>
              <a:t>fordi vi halvt dem skuer kun.</a:t>
            </a:r>
            <a:endParaRPr lang="da-DK" sz="2000" i="1" dirty="0"/>
          </a:p>
        </p:txBody>
      </p:sp>
    </p:spTree>
    <p:extLst>
      <p:ext uri="{BB962C8B-B14F-4D97-AF65-F5344CB8AC3E}">
        <p14:creationId xmlns:p14="http://schemas.microsoft.com/office/powerpoint/2010/main" val="119698251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0B87E3C-B825-D7DA-6B4C-1B7E785A7A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8675"/>
            <a:ext cx="10515600" cy="5348288"/>
          </a:xfrm>
        </p:spPr>
        <p:txBody>
          <a:bodyPr>
            <a:normAutofit/>
          </a:bodyPr>
          <a:lstStyle/>
          <a:p>
            <a:r>
              <a:rPr lang="da-DK" sz="3600" dirty="0"/>
              <a:t>Hvad skal vi bede om?</a:t>
            </a:r>
          </a:p>
          <a:p>
            <a:endParaRPr lang="da-DK" sz="3600" dirty="0"/>
          </a:p>
          <a:p>
            <a:r>
              <a:rPr lang="da-DK" sz="3600" dirty="0"/>
              <a:t>Hvorfor skal vi bede?</a:t>
            </a:r>
          </a:p>
          <a:p>
            <a:endParaRPr lang="da-DK" sz="3600" dirty="0"/>
          </a:p>
          <a:p>
            <a:r>
              <a:rPr lang="da-DK" sz="3600" dirty="0"/>
              <a:t>Er bøn bare gentagelser?</a:t>
            </a:r>
          </a:p>
          <a:p>
            <a:endParaRPr lang="da-DK" sz="3600" dirty="0"/>
          </a:p>
          <a:p>
            <a:r>
              <a:rPr lang="da-DK" sz="3600" dirty="0"/>
              <a:t>Er vi bange for at bede?</a:t>
            </a:r>
          </a:p>
          <a:p>
            <a:pPr marL="0" indent="0">
              <a:buNone/>
            </a:pPr>
            <a:endParaRPr lang="da-DK" sz="3600" dirty="0"/>
          </a:p>
        </p:txBody>
      </p:sp>
    </p:spTree>
    <p:extLst>
      <p:ext uri="{BB962C8B-B14F-4D97-AF65-F5344CB8AC3E}">
        <p14:creationId xmlns:p14="http://schemas.microsoft.com/office/powerpoint/2010/main" val="393886637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522854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felt 1">
            <a:extLst>
              <a:ext uri="{FF2B5EF4-FFF2-40B4-BE49-F238E27FC236}">
                <a16:creationId xmlns:a16="http://schemas.microsoft.com/office/drawing/2014/main" id="{ABEB860B-11DE-82A3-1D91-F9C58EF4E18B}"/>
              </a:ext>
            </a:extLst>
          </p:cNvPr>
          <p:cNvSpPr txBox="1"/>
          <p:nvPr/>
        </p:nvSpPr>
        <p:spPr>
          <a:xfrm>
            <a:off x="842963" y="642938"/>
            <a:ext cx="1034415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dirty="0"/>
              <a:t>Samuel sagde til hele Israels folk:</a:t>
            </a:r>
          </a:p>
          <a:p>
            <a:endParaRPr lang="da-DK" sz="4000" dirty="0"/>
          </a:p>
          <a:p>
            <a:r>
              <a:rPr lang="da-DK" sz="4000" i="1" dirty="0"/>
              <a:t>Jeg vil da heller aldrig begå den synd mod Herren </a:t>
            </a:r>
            <a:br>
              <a:rPr lang="da-DK" sz="4000" i="1" dirty="0"/>
            </a:br>
            <a:r>
              <a:rPr lang="da-DK" sz="4000" i="1" dirty="0"/>
              <a:t>at holde op med at gå i forbøn for jer.</a:t>
            </a:r>
            <a:br>
              <a:rPr lang="da-DK" sz="4000" i="1" dirty="0"/>
            </a:br>
            <a:br>
              <a:rPr lang="da-DK" sz="4000" dirty="0"/>
            </a:br>
            <a:endParaRPr lang="da-DK" sz="4000" dirty="0"/>
          </a:p>
          <a:p>
            <a:r>
              <a:rPr lang="da-DK" sz="4000" dirty="0"/>
              <a:t>                                                             1. Sam. 12:23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2603118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0B87E3C-B825-D7DA-6B4C-1B7E785A7A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8675"/>
            <a:ext cx="10515600" cy="5348288"/>
          </a:xfrm>
        </p:spPr>
        <p:txBody>
          <a:bodyPr>
            <a:normAutofit lnSpcReduction="10000"/>
          </a:bodyPr>
          <a:lstStyle/>
          <a:p>
            <a:r>
              <a:rPr lang="da-DK" sz="3600" dirty="0"/>
              <a:t>Hvad skal vi bede om?</a:t>
            </a:r>
          </a:p>
          <a:p>
            <a:endParaRPr lang="da-DK" sz="3600" dirty="0"/>
          </a:p>
          <a:p>
            <a:r>
              <a:rPr lang="da-DK" sz="3600" dirty="0"/>
              <a:t>Hvorfor skal vi bede?</a:t>
            </a:r>
          </a:p>
          <a:p>
            <a:endParaRPr lang="da-DK" sz="3600" dirty="0"/>
          </a:p>
          <a:p>
            <a:r>
              <a:rPr lang="da-DK" sz="3600" dirty="0"/>
              <a:t>Er bøn bare gentagelser?</a:t>
            </a:r>
          </a:p>
          <a:p>
            <a:endParaRPr lang="da-DK" sz="3600" dirty="0"/>
          </a:p>
          <a:p>
            <a:r>
              <a:rPr lang="da-DK" sz="3600" dirty="0"/>
              <a:t>Er vi bange for at bede?</a:t>
            </a:r>
          </a:p>
          <a:p>
            <a:endParaRPr lang="da-DK" sz="3600" dirty="0"/>
          </a:p>
          <a:p>
            <a:r>
              <a:rPr lang="da-DK" sz="3600" dirty="0"/>
              <a:t>Men hvorfor svarer Han så ikke?</a:t>
            </a:r>
          </a:p>
          <a:p>
            <a:pPr marL="0" indent="0">
              <a:buNone/>
            </a:pPr>
            <a:endParaRPr lang="da-DK" sz="3600" dirty="0"/>
          </a:p>
        </p:txBody>
      </p:sp>
    </p:spTree>
    <p:extLst>
      <p:ext uri="{BB962C8B-B14F-4D97-AF65-F5344CB8AC3E}">
        <p14:creationId xmlns:p14="http://schemas.microsoft.com/office/powerpoint/2010/main" val="2426635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felt 1">
            <a:extLst>
              <a:ext uri="{FF2B5EF4-FFF2-40B4-BE49-F238E27FC236}">
                <a16:creationId xmlns:a16="http://schemas.microsoft.com/office/drawing/2014/main" id="{82E03216-7792-9CA4-FDC1-8D71FE908C7D}"/>
              </a:ext>
            </a:extLst>
          </p:cNvPr>
          <p:cNvSpPr txBox="1"/>
          <p:nvPr/>
        </p:nvSpPr>
        <p:spPr>
          <a:xfrm>
            <a:off x="831273" y="736270"/>
            <a:ext cx="10937174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i="1" dirty="0"/>
              <a:t>Fra Lukasevangeliet kapitel 18:1-8</a:t>
            </a:r>
            <a:endParaRPr lang="da-DK" dirty="0"/>
          </a:p>
          <a:p>
            <a:endParaRPr lang="da-DK" dirty="0"/>
          </a:p>
          <a:p>
            <a:r>
              <a:rPr lang="da-DK" sz="3000" b="1" dirty="0"/>
              <a:t>Jesus fortalte dem en lignelse om, at de altid skulle bede og ikke blive trætte.</a:t>
            </a:r>
            <a:br>
              <a:rPr lang="da-DK" sz="3000" b="1" dirty="0"/>
            </a:br>
            <a:r>
              <a:rPr lang="da-DK" sz="3000" b="1" dirty="0"/>
              <a:t>Han sagde: ”I en by var der en dommer, som ikke frygtede Gud og var ligeglad med mennesker.</a:t>
            </a:r>
            <a:br>
              <a:rPr lang="da-DK" sz="3000" b="1" dirty="0"/>
            </a:br>
            <a:r>
              <a:rPr lang="da-DK" sz="3000" b="1" dirty="0"/>
              <a:t>I samme by var der en enke, og hun kom gang på gang til ham og sagde: Hjælp mig til min ret over for min modpart!</a:t>
            </a:r>
          </a:p>
          <a:p>
            <a:endParaRPr lang="da-DK" sz="3000" b="1" dirty="0"/>
          </a:p>
          <a:p>
            <a:r>
              <a:rPr lang="da-DK" sz="3000" b="1" dirty="0"/>
              <a:t>Længe ville han ikke, men til sidst sagde han til sig selv: Selv om jeg ikke frygter Gud og er ligeglad med mennesker, vil jeg dog hjælpe denne enke til hendes ret, fordi hun volder mig besvær; ellers ender det vel med, at hun kommer og slår mig i ansigtet.”</a:t>
            </a:r>
          </a:p>
        </p:txBody>
      </p:sp>
    </p:spTree>
    <p:extLst>
      <p:ext uri="{BB962C8B-B14F-4D97-AF65-F5344CB8AC3E}">
        <p14:creationId xmlns:p14="http://schemas.microsoft.com/office/powerpoint/2010/main" val="355244376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057171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felt 2">
            <a:extLst>
              <a:ext uri="{FF2B5EF4-FFF2-40B4-BE49-F238E27FC236}">
                <a16:creationId xmlns:a16="http://schemas.microsoft.com/office/drawing/2014/main" id="{C20FA961-AB7F-575F-F169-2E8DCB683D39}"/>
              </a:ext>
            </a:extLst>
          </p:cNvPr>
          <p:cNvSpPr txBox="1"/>
          <p:nvPr/>
        </p:nvSpPr>
        <p:spPr>
          <a:xfrm>
            <a:off x="807522" y="688769"/>
            <a:ext cx="10652166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b="1" dirty="0"/>
              <a:t>Og Herren sagde: ”Hør, hvad den uretfærdige dommer siger! Skulle Gud så ikke skaffe sine udvalgte deres ret, når de råber til ham dag og nat? </a:t>
            </a:r>
            <a:r>
              <a:rPr lang="da-DK" sz="3200" b="1" dirty="0">
                <a:solidFill>
                  <a:srgbClr val="FF0000"/>
                </a:solidFill>
              </a:rPr>
              <a:t>Lader han dem vente? </a:t>
            </a:r>
            <a:br>
              <a:rPr lang="da-DK" sz="3200" b="1" dirty="0">
                <a:solidFill>
                  <a:srgbClr val="FF0000"/>
                </a:solidFill>
              </a:rPr>
            </a:br>
            <a:r>
              <a:rPr lang="da-DK" sz="3200" b="1" dirty="0">
                <a:solidFill>
                  <a:srgbClr val="FF0000"/>
                </a:solidFill>
              </a:rPr>
              <a:t>Jeg siger jer: Han vil skaffe dem ret, og det snart.</a:t>
            </a:r>
            <a:br>
              <a:rPr lang="da-DK" sz="3200" b="1" dirty="0">
                <a:solidFill>
                  <a:srgbClr val="FF0000"/>
                </a:solidFill>
              </a:rPr>
            </a:br>
            <a:endParaRPr lang="da-DK" sz="3200" b="1" dirty="0">
              <a:solidFill>
                <a:srgbClr val="FF0000"/>
              </a:solidFill>
            </a:endParaRPr>
          </a:p>
          <a:p>
            <a:r>
              <a:rPr lang="da-DK" sz="3200" b="1" dirty="0"/>
              <a:t>Men når Menneskesønnen kommer, mon han så vil finde troen på jorden?”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6152779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4330773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felt 2">
            <a:extLst>
              <a:ext uri="{FF2B5EF4-FFF2-40B4-BE49-F238E27FC236}">
                <a16:creationId xmlns:a16="http://schemas.microsoft.com/office/drawing/2014/main" id="{C20FA961-AB7F-575F-F169-2E8DCB683D39}"/>
              </a:ext>
            </a:extLst>
          </p:cNvPr>
          <p:cNvSpPr txBox="1"/>
          <p:nvPr/>
        </p:nvSpPr>
        <p:spPr>
          <a:xfrm>
            <a:off x="807522" y="688769"/>
            <a:ext cx="10652166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b="1" dirty="0"/>
              <a:t>Og Herren sagde: ”Hør, hvad den uretfærdige dommer siger! Skulle Gud så ikke skaffe sine udvalgte deres ret, når de råber til ham dag og nat? Lader han dem vente? </a:t>
            </a:r>
            <a:br>
              <a:rPr lang="da-DK" sz="3200" b="1" dirty="0"/>
            </a:br>
            <a:r>
              <a:rPr lang="da-DK" sz="3200" b="1" dirty="0"/>
              <a:t>Jeg siger jer: Han vil skaffe dem ret, og det snart.</a:t>
            </a:r>
            <a:br>
              <a:rPr lang="da-DK" sz="3200" b="1" dirty="0"/>
            </a:br>
            <a:endParaRPr lang="da-DK" sz="3200" b="1" dirty="0"/>
          </a:p>
          <a:p>
            <a:r>
              <a:rPr lang="da-DK" sz="3200" b="1" dirty="0">
                <a:solidFill>
                  <a:srgbClr val="FF0000"/>
                </a:solidFill>
              </a:rPr>
              <a:t>Men når Menneskesønnen kommer, mon han så vil finde troen på jorden?”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7557579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felt 1">
            <a:extLst>
              <a:ext uri="{FF2B5EF4-FFF2-40B4-BE49-F238E27FC236}">
                <a16:creationId xmlns:a16="http://schemas.microsoft.com/office/drawing/2014/main" id="{2E528A5D-D2F9-BCE4-EC82-11A21D4699F4}"/>
              </a:ext>
            </a:extLst>
          </p:cNvPr>
          <p:cNvSpPr txBox="1"/>
          <p:nvPr/>
        </p:nvSpPr>
        <p:spPr>
          <a:xfrm>
            <a:off x="628650" y="657225"/>
            <a:ext cx="1097280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4000" i="1" dirty="0"/>
          </a:p>
          <a:p>
            <a:r>
              <a:rPr lang="da-DK" sz="4000" i="1" dirty="0"/>
              <a:t>…..en uvisnelig </a:t>
            </a:r>
            <a:r>
              <a:rPr lang="da-DK" sz="4000" b="1" i="1" dirty="0">
                <a:solidFill>
                  <a:srgbClr val="FF0000"/>
                </a:solidFill>
              </a:rPr>
              <a:t>arv</a:t>
            </a:r>
            <a:r>
              <a:rPr lang="da-DK" sz="4000" i="1" dirty="0"/>
              <a:t> gemt i Himlene til jer   </a:t>
            </a:r>
            <a:r>
              <a:rPr lang="da-DK" i="1" dirty="0"/>
              <a:t> </a:t>
            </a:r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r>
              <a:rPr lang="da-DK" dirty="0"/>
              <a:t> (1. Peter 1:4)</a:t>
            </a:r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5804086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felt 2">
            <a:extLst>
              <a:ext uri="{FF2B5EF4-FFF2-40B4-BE49-F238E27FC236}">
                <a16:creationId xmlns:a16="http://schemas.microsoft.com/office/drawing/2014/main" id="{C20FA961-AB7F-575F-F169-2E8DCB683D39}"/>
              </a:ext>
            </a:extLst>
          </p:cNvPr>
          <p:cNvSpPr txBox="1"/>
          <p:nvPr/>
        </p:nvSpPr>
        <p:spPr>
          <a:xfrm>
            <a:off x="821810" y="688769"/>
            <a:ext cx="1065216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600" b="1" dirty="0">
                <a:solidFill>
                  <a:srgbClr val="FF0000"/>
                </a:solidFill>
              </a:rPr>
              <a:t>De påtrængende enker</a:t>
            </a:r>
            <a:br>
              <a:rPr lang="da-DK" sz="3600" b="1" dirty="0"/>
            </a:br>
            <a:endParaRPr lang="da-DK" sz="3600" b="1" dirty="0"/>
          </a:p>
          <a:p>
            <a:pPr marL="457200" indent="-457200">
              <a:buFontTx/>
              <a:buChar char="-"/>
            </a:pPr>
            <a:r>
              <a:rPr lang="da-DK" sz="3600" b="1" dirty="0"/>
              <a:t>har nærlæst testamentet</a:t>
            </a:r>
            <a:br>
              <a:rPr lang="da-DK" sz="3600" b="1" dirty="0"/>
            </a:br>
            <a:endParaRPr lang="da-DK" sz="3600" b="1" dirty="0"/>
          </a:p>
          <a:p>
            <a:pPr marL="457200" indent="-457200">
              <a:buFontTx/>
              <a:buChar char="-"/>
            </a:pPr>
            <a:r>
              <a:rPr lang="da-DK" sz="3600" b="1" dirty="0"/>
              <a:t>ved at de har arveret</a:t>
            </a:r>
            <a:br>
              <a:rPr lang="da-DK" sz="3600" b="1" dirty="0"/>
            </a:br>
            <a:endParaRPr lang="da-DK" sz="3600" b="1" dirty="0"/>
          </a:p>
          <a:p>
            <a:pPr marL="457200" indent="-457200">
              <a:buFontTx/>
              <a:buChar char="-"/>
            </a:pPr>
            <a:r>
              <a:rPr lang="da-DK" sz="3600" b="1" dirty="0"/>
              <a:t>bliver ved med at bede</a:t>
            </a:r>
            <a:br>
              <a:rPr lang="da-DK" sz="3600" b="1" dirty="0"/>
            </a:br>
            <a:endParaRPr lang="da-DK" sz="3600" b="1" dirty="0"/>
          </a:p>
          <a:p>
            <a:pPr marL="457200" indent="-457200">
              <a:buFontTx/>
              <a:buChar char="-"/>
            </a:pPr>
            <a:r>
              <a:rPr lang="da-DK" sz="3600" b="1" dirty="0"/>
              <a:t>høster stor velsignelse ved deres påtrængende bøn om at Guds rige må komme. </a:t>
            </a:r>
          </a:p>
        </p:txBody>
      </p:sp>
    </p:spTree>
    <p:extLst>
      <p:ext uri="{BB962C8B-B14F-4D97-AF65-F5344CB8AC3E}">
        <p14:creationId xmlns:p14="http://schemas.microsoft.com/office/powerpoint/2010/main" val="87772344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felt 1">
            <a:extLst>
              <a:ext uri="{FF2B5EF4-FFF2-40B4-BE49-F238E27FC236}">
                <a16:creationId xmlns:a16="http://schemas.microsoft.com/office/drawing/2014/main" id="{82E03216-7792-9CA4-FDC1-8D71FE908C7D}"/>
              </a:ext>
            </a:extLst>
          </p:cNvPr>
          <p:cNvSpPr txBox="1"/>
          <p:nvPr/>
        </p:nvSpPr>
        <p:spPr>
          <a:xfrm>
            <a:off x="831273" y="736270"/>
            <a:ext cx="10937174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i="1" dirty="0"/>
              <a:t>Fra Lukasevangeliet kapitel 18:1-8</a:t>
            </a:r>
            <a:endParaRPr lang="da-DK" dirty="0"/>
          </a:p>
          <a:p>
            <a:endParaRPr lang="da-DK" dirty="0"/>
          </a:p>
          <a:p>
            <a:r>
              <a:rPr lang="da-DK" sz="4000" b="1" dirty="0"/>
              <a:t>Jesus fortalte ……</a:t>
            </a:r>
            <a:br>
              <a:rPr lang="da-DK" sz="4000" b="1" dirty="0"/>
            </a:br>
            <a:r>
              <a:rPr lang="da-DK" sz="4000" b="1" i="1" dirty="0">
                <a:solidFill>
                  <a:srgbClr val="FF0000"/>
                </a:solidFill>
              </a:rPr>
              <a:t>at de altid skulle bede og ikke blive trætte.</a:t>
            </a:r>
            <a:br>
              <a:rPr lang="da-DK" sz="4000" b="1" i="1" dirty="0">
                <a:solidFill>
                  <a:srgbClr val="FF0000"/>
                </a:solidFill>
              </a:rPr>
            </a:br>
            <a:endParaRPr lang="da-DK" sz="40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1419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felt 2">
            <a:extLst>
              <a:ext uri="{FF2B5EF4-FFF2-40B4-BE49-F238E27FC236}">
                <a16:creationId xmlns:a16="http://schemas.microsoft.com/office/drawing/2014/main" id="{C20FA961-AB7F-575F-F169-2E8DCB683D39}"/>
              </a:ext>
            </a:extLst>
          </p:cNvPr>
          <p:cNvSpPr txBox="1"/>
          <p:nvPr/>
        </p:nvSpPr>
        <p:spPr>
          <a:xfrm>
            <a:off x="807522" y="688769"/>
            <a:ext cx="10652166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b="1" dirty="0"/>
              <a:t>Og Herren sagde: ”Hør, hvad den uretfærdige dommer siger! Skulle Gud så ikke skaffe sine udvalgte deres ret, når de råber til ham dag og nat? Lader han dem vente? </a:t>
            </a:r>
            <a:br>
              <a:rPr lang="da-DK" sz="3200" b="1" dirty="0"/>
            </a:br>
            <a:r>
              <a:rPr lang="da-DK" sz="3200" b="1" dirty="0"/>
              <a:t>Jeg siger jer: Han vil skaffe dem ret, og det snart.</a:t>
            </a:r>
            <a:br>
              <a:rPr lang="da-DK" sz="3200" b="1" dirty="0"/>
            </a:br>
            <a:endParaRPr lang="da-DK" sz="3200" b="1" dirty="0"/>
          </a:p>
          <a:p>
            <a:r>
              <a:rPr lang="da-DK" sz="3200" b="1" dirty="0"/>
              <a:t>Men når Menneskesønnen kommer, mon han så vil finde troen på jorden?”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218875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81815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felt 1">
            <a:extLst>
              <a:ext uri="{FF2B5EF4-FFF2-40B4-BE49-F238E27FC236}">
                <a16:creationId xmlns:a16="http://schemas.microsoft.com/office/drawing/2014/main" id="{82E03216-7792-9CA4-FDC1-8D71FE908C7D}"/>
              </a:ext>
            </a:extLst>
          </p:cNvPr>
          <p:cNvSpPr txBox="1"/>
          <p:nvPr/>
        </p:nvSpPr>
        <p:spPr>
          <a:xfrm>
            <a:off x="831273" y="736270"/>
            <a:ext cx="10937174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i="1" dirty="0"/>
              <a:t>Fra Lukasevangeliet kapitel 18:1-8</a:t>
            </a:r>
            <a:endParaRPr lang="da-DK" dirty="0"/>
          </a:p>
          <a:p>
            <a:endParaRPr lang="da-DK" dirty="0"/>
          </a:p>
          <a:p>
            <a:r>
              <a:rPr lang="da-DK" sz="3000" b="1" dirty="0"/>
              <a:t>Jesus fortalte dem en lignelse om, at de altid skulle bede og ikke blive trætte.</a:t>
            </a:r>
            <a:br>
              <a:rPr lang="da-DK" sz="3000" b="1" dirty="0"/>
            </a:br>
            <a:r>
              <a:rPr lang="da-DK" sz="3000" b="1" dirty="0"/>
              <a:t>Han sagde: ”I en by var der en dommer, som ikke frygtede Gud og var ligeglad med mennesker.</a:t>
            </a:r>
            <a:br>
              <a:rPr lang="da-DK" sz="3000" b="1" dirty="0"/>
            </a:br>
            <a:r>
              <a:rPr lang="da-DK" sz="3000" b="1" dirty="0"/>
              <a:t>I samme by var der en enke, og hun kom gang på gang til ham og sagde: Hjælp mig til min ret over for min modpart!</a:t>
            </a:r>
          </a:p>
          <a:p>
            <a:endParaRPr lang="da-DK" sz="3000" b="1" dirty="0"/>
          </a:p>
          <a:p>
            <a:r>
              <a:rPr lang="da-DK" sz="3000" b="1" dirty="0"/>
              <a:t>Længe ville han ikke, men til sidst sagde han til sig selv: Selv om jeg ikke frygter Gud og er ligeglad med mennesker, vil jeg dog hjælpe denne enke til hendes ret, fordi hun volder mig besvær; ellers ender det vel med, at hun kommer og slår mig i ansigtet.”</a:t>
            </a:r>
          </a:p>
        </p:txBody>
      </p:sp>
    </p:spTree>
    <p:extLst>
      <p:ext uri="{BB962C8B-B14F-4D97-AF65-F5344CB8AC3E}">
        <p14:creationId xmlns:p14="http://schemas.microsoft.com/office/powerpoint/2010/main" val="33319496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felt 2">
            <a:extLst>
              <a:ext uri="{FF2B5EF4-FFF2-40B4-BE49-F238E27FC236}">
                <a16:creationId xmlns:a16="http://schemas.microsoft.com/office/drawing/2014/main" id="{C20FA961-AB7F-575F-F169-2E8DCB683D39}"/>
              </a:ext>
            </a:extLst>
          </p:cNvPr>
          <p:cNvSpPr txBox="1"/>
          <p:nvPr/>
        </p:nvSpPr>
        <p:spPr>
          <a:xfrm>
            <a:off x="807522" y="688769"/>
            <a:ext cx="10652166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b="1" dirty="0"/>
              <a:t>Og Herren sagde: ”Hør, hvad den uretfærdige dommer siger! Skulle Gud så ikke skaffe sine udvalgte deres ret, når de råber til ham dag og nat? Lader han dem vente? </a:t>
            </a:r>
            <a:br>
              <a:rPr lang="da-DK" sz="3200" b="1" dirty="0"/>
            </a:br>
            <a:r>
              <a:rPr lang="da-DK" sz="3200" b="1" dirty="0"/>
              <a:t>Jeg siger jer: Han vil skaffe dem ret, og det snart.</a:t>
            </a:r>
            <a:br>
              <a:rPr lang="da-DK" sz="3200" b="1" dirty="0"/>
            </a:br>
            <a:endParaRPr lang="da-DK" sz="3200" b="1" dirty="0"/>
          </a:p>
          <a:p>
            <a:r>
              <a:rPr lang="da-DK" sz="3200" b="1" dirty="0"/>
              <a:t>Men når Menneskesønnen kommer, mon han så vil finde troen på jorden?”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694616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879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2052</TotalTime>
  <Words>1345</Words>
  <Application>Microsoft Macintosh PowerPoint</Application>
  <PresentationFormat>Widescreen</PresentationFormat>
  <Paragraphs>172</Paragraphs>
  <Slides>46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46</vt:i4>
      </vt:variant>
    </vt:vector>
  </HeadingPairs>
  <TitlesOfParts>
    <vt:vector size="50" baseType="lpstr">
      <vt:lpstr>Arial</vt:lpstr>
      <vt:lpstr>Calibri</vt:lpstr>
      <vt:lpstr>Calibri Light</vt:lpstr>
      <vt:lpstr>Office-tema</vt:lpstr>
      <vt:lpstr>PowerPoint-præsentation</vt:lpstr>
      <vt:lpstr>Søndag den 28. august 2022 i Højnæskirken 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Enken</vt:lpstr>
      <vt:lpstr>Enken</vt:lpstr>
      <vt:lpstr>Enken</vt:lpstr>
      <vt:lpstr>Enken</vt:lpstr>
      <vt:lpstr>Dommeren</vt:lpstr>
      <vt:lpstr>Dommeren</vt:lpstr>
      <vt:lpstr>Dommeren</vt:lpstr>
      <vt:lpstr>Dommeren</vt:lpstr>
      <vt:lpstr>PowerPoint-præsentation</vt:lpstr>
      <vt:lpstr>PowerPoint-præsentation</vt:lpstr>
      <vt:lpstr>PowerPoint-præsentation</vt:lpstr>
      <vt:lpstr>PowerPoint-præsentation</vt:lpstr>
      <vt:lpstr>Dommeren                      Gud</vt:lpstr>
      <vt:lpstr>Enken                                Vi</vt:lpstr>
      <vt:lpstr>Enken                                Vi</vt:lpstr>
      <vt:lpstr>Enken                                Vi</vt:lpstr>
      <vt:lpstr>Enken                                Vi</vt:lpstr>
      <vt:lpstr>PowerPoint-præsentation</vt:lpstr>
      <vt:lpstr>Dommeren                      Gud</vt:lpstr>
      <vt:lpstr>Dommeren                      Gud</vt:lpstr>
      <vt:lpstr>PowerPoint-præsentation</vt:lpstr>
      <vt:lpstr>PowerPoint-præsentation</vt:lpstr>
      <vt:lpstr>PowerPoint-præsentation</vt:lpstr>
      <vt:lpstr>PowerPoint-præsentation</vt:lpstr>
      <vt:lpstr>Fra ”Sig månen langsomt hæver”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Søndag den 13. marts 2022 i Højnæskirken </dc:title>
  <dc:creator>Microsoft Office User</dc:creator>
  <cp:lastModifiedBy>Microsoft Office User</cp:lastModifiedBy>
  <cp:revision>9</cp:revision>
  <dcterms:created xsi:type="dcterms:W3CDTF">2022-03-09T12:53:23Z</dcterms:created>
  <dcterms:modified xsi:type="dcterms:W3CDTF">2022-08-27T17:06:39Z</dcterms:modified>
</cp:coreProperties>
</file>