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9" r:id="rId5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58" y="2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tags" Target="tags/tag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42F2744-D94F-433D-8220-E9917D3E17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87043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42F2744-D94F-433D-8220-E9917D3E17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460C6D27-DC01-4A46-894A-2DAF76D52C8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871DCDA-B2C6-4907-95A7-EF48939819A9}"/>
              </a:ext>
            </a:extLst>
          </p:cNvPr>
          <p:cNvSpPr/>
          <p:nvPr userDrawn="1"/>
        </p:nvSpPr>
        <p:spPr>
          <a:xfrm>
            <a:off x="2245521" y="231045"/>
            <a:ext cx="7182594" cy="50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A5736A-64A9-4631-B17F-79428C6E1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5521" y="231045"/>
            <a:ext cx="7172799" cy="50729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title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prædiken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ABF9A6-83D8-4508-9CE7-1DE221F3EB1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275704" y="2121562"/>
            <a:ext cx="4791301" cy="274578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synopsis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søndagens</a:t>
            </a:r>
            <a:r>
              <a:rPr lang="en-US" dirty="0"/>
              <a:t> </a:t>
            </a:r>
            <a:r>
              <a:rPr lang="en-US" dirty="0" err="1"/>
              <a:t>prædiken</a:t>
            </a:r>
            <a:r>
              <a:rPr lang="en-US" dirty="0"/>
              <a:t> (max 10 </a:t>
            </a:r>
            <a:r>
              <a:rPr lang="en-US" dirty="0" err="1"/>
              <a:t>linjer</a:t>
            </a:r>
            <a:r>
              <a:rPr lang="en-US" dirty="0"/>
              <a:t>)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A0FAA49-9604-4764-8F77-87B46BE89FDE}"/>
              </a:ext>
            </a:extLst>
          </p:cNvPr>
          <p:cNvGrpSpPr/>
          <p:nvPr userDrawn="1"/>
        </p:nvGrpSpPr>
        <p:grpSpPr>
          <a:xfrm>
            <a:off x="9938707" y="195939"/>
            <a:ext cx="1936140" cy="1753137"/>
            <a:chOff x="10069336" y="143691"/>
            <a:chExt cx="1936140" cy="1753137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A7FA412-9A11-4318-B347-9A8BDD9CF5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962446" y="143691"/>
              <a:ext cx="1043030" cy="1175785"/>
            </a:xfrm>
            <a:custGeom>
              <a:avLst/>
              <a:gdLst>
                <a:gd name="T0" fmla="*/ 2147483647 w 276"/>
                <a:gd name="T1" fmla="*/ 2147483647 h 340"/>
                <a:gd name="T2" fmla="*/ 2147483647 w 276"/>
                <a:gd name="T3" fmla="*/ 0 h 340"/>
                <a:gd name="T4" fmla="*/ 2147483647 w 276"/>
                <a:gd name="T5" fmla="*/ 0 h 340"/>
                <a:gd name="T6" fmla="*/ 0 w 276"/>
                <a:gd name="T7" fmla="*/ 0 h 340"/>
                <a:gd name="T8" fmla="*/ 2147483647 w 276"/>
                <a:gd name="T9" fmla="*/ 2147483647 h 340"/>
                <a:gd name="T10" fmla="*/ 2147483647 w 276"/>
                <a:gd name="T11" fmla="*/ 2147483647 h 340"/>
                <a:gd name="T12" fmla="*/ 2147483647 w 276"/>
                <a:gd name="T13" fmla="*/ 2147483647 h 340"/>
                <a:gd name="T14" fmla="*/ 2147483647 w 276"/>
                <a:gd name="T15" fmla="*/ 2147483647 h 340"/>
                <a:gd name="T16" fmla="*/ 2147483647 w 276"/>
                <a:gd name="T17" fmla="*/ 2147483647 h 340"/>
                <a:gd name="T18" fmla="*/ 2147483647 w 276"/>
                <a:gd name="T19" fmla="*/ 2147483647 h 340"/>
                <a:gd name="T20" fmla="*/ 2147483647 w 276"/>
                <a:gd name="T21" fmla="*/ 2147483647 h 340"/>
                <a:gd name="T22" fmla="*/ 2147483647 w 276"/>
                <a:gd name="T23" fmla="*/ 2147483647 h 340"/>
                <a:gd name="T24" fmla="*/ 2147483647 w 276"/>
                <a:gd name="T25" fmla="*/ 2147483647 h 340"/>
                <a:gd name="T26" fmla="*/ 2147483647 w 276"/>
                <a:gd name="T27" fmla="*/ 2147483647 h 340"/>
                <a:gd name="T28" fmla="*/ 2147483647 w 276"/>
                <a:gd name="T29" fmla="*/ 2147483647 h 340"/>
                <a:gd name="T30" fmla="*/ 2147483647 w 276"/>
                <a:gd name="T31" fmla="*/ 2147483647 h 340"/>
                <a:gd name="T32" fmla="*/ 2147483647 w 276"/>
                <a:gd name="T33" fmla="*/ 2147483647 h 340"/>
                <a:gd name="T34" fmla="*/ 2147483647 w 276"/>
                <a:gd name="T35" fmla="*/ 2147483647 h 340"/>
                <a:gd name="T36" fmla="*/ 2147483647 w 276"/>
                <a:gd name="T37" fmla="*/ 2147483647 h 340"/>
                <a:gd name="T38" fmla="*/ 2147483647 w 276"/>
                <a:gd name="T39" fmla="*/ 2147483647 h 3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34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E9A83E1-3557-4B5A-B9C6-99830CEAC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9336" y="153060"/>
              <a:ext cx="1008433" cy="1257762"/>
            </a:xfrm>
            <a:custGeom>
              <a:avLst/>
              <a:gdLst>
                <a:gd name="T0" fmla="*/ 2147483647 w 267"/>
                <a:gd name="T1" fmla="*/ 2147483647 h 365"/>
                <a:gd name="T2" fmla="*/ 2147483647 w 267"/>
                <a:gd name="T3" fmla="*/ 2147483647 h 365"/>
                <a:gd name="T4" fmla="*/ 2147483647 w 267"/>
                <a:gd name="T5" fmla="*/ 0 h 365"/>
                <a:gd name="T6" fmla="*/ 2147483647 w 267"/>
                <a:gd name="T7" fmla="*/ 2147483647 h 365"/>
                <a:gd name="T8" fmla="*/ 2147483647 w 267"/>
                <a:gd name="T9" fmla="*/ 2147483647 h 365"/>
                <a:gd name="T10" fmla="*/ 2147483647 w 267"/>
                <a:gd name="T11" fmla="*/ 2147483647 h 365"/>
                <a:gd name="T12" fmla="*/ 2147483647 w 267"/>
                <a:gd name="T13" fmla="*/ 2147483647 h 365"/>
                <a:gd name="T14" fmla="*/ 2147483647 w 267"/>
                <a:gd name="T15" fmla="*/ 2147483647 h 365"/>
                <a:gd name="T16" fmla="*/ 2147483647 w 267"/>
                <a:gd name="T17" fmla="*/ 2147483647 h 365"/>
                <a:gd name="T18" fmla="*/ 2147483647 w 267"/>
                <a:gd name="T19" fmla="*/ 2147483647 h 365"/>
                <a:gd name="T20" fmla="*/ 2147483647 w 267"/>
                <a:gd name="T21" fmla="*/ 2147483647 h 365"/>
                <a:gd name="T22" fmla="*/ 2147483647 w 267"/>
                <a:gd name="T23" fmla="*/ 2147483647 h 365"/>
                <a:gd name="T24" fmla="*/ 2147483647 w 267"/>
                <a:gd name="T25" fmla="*/ 2147483647 h 365"/>
                <a:gd name="T26" fmla="*/ 2147483647 w 267"/>
                <a:gd name="T27" fmla="*/ 2147483647 h 365"/>
                <a:gd name="T28" fmla="*/ 2147483647 w 267"/>
                <a:gd name="T29" fmla="*/ 2147483647 h 365"/>
                <a:gd name="T30" fmla="*/ 2147483647 w 267"/>
                <a:gd name="T31" fmla="*/ 2147483647 h 365"/>
                <a:gd name="T32" fmla="*/ 2147483647 w 267"/>
                <a:gd name="T33" fmla="*/ 2147483647 h 365"/>
                <a:gd name="T34" fmla="*/ 2147483647 w 267"/>
                <a:gd name="T35" fmla="*/ 2147483647 h 365"/>
                <a:gd name="T36" fmla="*/ 2147483647 w 267"/>
                <a:gd name="T37" fmla="*/ 2147483647 h 3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7" h="365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B04A1A1-3326-411B-896C-1E030E5C6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01263" y="1162548"/>
              <a:ext cx="1504320" cy="734280"/>
            </a:xfrm>
            <a:custGeom>
              <a:avLst/>
              <a:gdLst>
                <a:gd name="T0" fmla="*/ 2147483647 w 398"/>
                <a:gd name="T1" fmla="*/ 2147483647 h 212"/>
                <a:gd name="T2" fmla="*/ 2147483647 w 398"/>
                <a:gd name="T3" fmla="*/ 2147483647 h 212"/>
                <a:gd name="T4" fmla="*/ 2147483647 w 398"/>
                <a:gd name="T5" fmla="*/ 2147483647 h 212"/>
                <a:gd name="T6" fmla="*/ 2147483647 w 398"/>
                <a:gd name="T7" fmla="*/ 2147483647 h 212"/>
                <a:gd name="T8" fmla="*/ 2147483647 w 398"/>
                <a:gd name="T9" fmla="*/ 0 h 212"/>
                <a:gd name="T10" fmla="*/ 2147483647 w 398"/>
                <a:gd name="T11" fmla="*/ 2147483647 h 212"/>
                <a:gd name="T12" fmla="*/ 2147483647 w 398"/>
                <a:gd name="T13" fmla="*/ 2147483647 h 212"/>
                <a:gd name="T14" fmla="*/ 2147483647 w 398"/>
                <a:gd name="T15" fmla="*/ 2147483647 h 212"/>
                <a:gd name="T16" fmla="*/ 2147483647 w 398"/>
                <a:gd name="T17" fmla="*/ 2147483647 h 212"/>
                <a:gd name="T18" fmla="*/ 2147483647 w 398"/>
                <a:gd name="T19" fmla="*/ 2147483647 h 212"/>
                <a:gd name="T20" fmla="*/ 2147483647 w 398"/>
                <a:gd name="T21" fmla="*/ 2147483647 h 212"/>
                <a:gd name="T22" fmla="*/ 2147483647 w 398"/>
                <a:gd name="T23" fmla="*/ 2147483647 h 212"/>
                <a:gd name="T24" fmla="*/ 2147483647 w 398"/>
                <a:gd name="T25" fmla="*/ 2147483647 h 212"/>
                <a:gd name="T26" fmla="*/ 0 w 398"/>
                <a:gd name="T27" fmla="*/ 2147483647 h 212"/>
                <a:gd name="T28" fmla="*/ 2147483647 w 398"/>
                <a:gd name="T29" fmla="*/ 2147483647 h 212"/>
                <a:gd name="T30" fmla="*/ 2147483647 w 398"/>
                <a:gd name="T31" fmla="*/ 2147483647 h 212"/>
                <a:gd name="T32" fmla="*/ 2147483647 w 398"/>
                <a:gd name="T33" fmla="*/ 2147483647 h 212"/>
                <a:gd name="T34" fmla="*/ 2147483647 w 398"/>
                <a:gd name="T35" fmla="*/ 2147483647 h 212"/>
                <a:gd name="T36" fmla="*/ 2147483647 w 398"/>
                <a:gd name="T37" fmla="*/ 2147483647 h 212"/>
                <a:gd name="T38" fmla="*/ 2147483647 w 398"/>
                <a:gd name="T39" fmla="*/ 214748364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98" h="212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20" name="WordArt 24">
              <a:extLst>
                <a:ext uri="{FF2B5EF4-FFF2-40B4-BE49-F238E27FC236}">
                  <a16:creationId xmlns:a16="http://schemas.microsoft.com/office/drawing/2014/main" id="{DB4BFFC0-143F-41A9-9FD9-1166CD22BE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3704469">
              <a:off x="10394272" y="255192"/>
              <a:ext cx="1136519" cy="148558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FÆLLESSKAB</a:t>
              </a:r>
            </a:p>
          </p:txBody>
        </p:sp>
        <p:sp>
          <p:nvSpPr>
            <p:cNvPr id="21" name="WordArt 24">
              <a:extLst>
                <a:ext uri="{FF2B5EF4-FFF2-40B4-BE49-F238E27FC236}">
                  <a16:creationId xmlns:a16="http://schemas.microsoft.com/office/drawing/2014/main" id="{AB8A1F67-DFB5-460F-AC2D-EDE3778952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2676950">
              <a:off x="10486224" y="233894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VÆKST          </a:t>
              </a:r>
            </a:p>
          </p:txBody>
        </p:sp>
        <p:sp>
          <p:nvSpPr>
            <p:cNvPr id="22" name="WordArt 24">
              <a:extLst>
                <a:ext uri="{FF2B5EF4-FFF2-40B4-BE49-F238E27FC236}">
                  <a16:creationId xmlns:a16="http://schemas.microsoft.com/office/drawing/2014/main" id="{CA81F58B-A9DB-4B2A-9B58-9B81647E17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9047587">
              <a:off x="10423086" y="364237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TJENESTE    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6809944-5025-42DA-9C57-510D463F9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5703" y="966681"/>
            <a:ext cx="4791301" cy="901370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bibelvers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7EBD15-3710-4757-8C7C-4E8D2DAB9C03}"/>
              </a:ext>
            </a:extLst>
          </p:cNvPr>
          <p:cNvSpPr txBox="1"/>
          <p:nvPr userDrawn="1"/>
        </p:nvSpPr>
        <p:spPr>
          <a:xfrm>
            <a:off x="1114229" y="940554"/>
            <a:ext cx="108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BIBELEN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676990-17C5-4C35-A28A-5D4506BCA71C}"/>
              </a:ext>
            </a:extLst>
          </p:cNvPr>
          <p:cNvSpPr txBox="1"/>
          <p:nvPr userDrawn="1"/>
        </p:nvSpPr>
        <p:spPr>
          <a:xfrm>
            <a:off x="927464" y="2111854"/>
            <a:ext cx="127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SYNOPSIS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10D69F-62B4-4FBF-A373-8817F41DC170}"/>
              </a:ext>
            </a:extLst>
          </p:cNvPr>
          <p:cNvSpPr txBox="1"/>
          <p:nvPr userDrawn="1"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NETVÆRK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105AF334-8E54-4378-B1F2-54A01738B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5702" y="5203218"/>
            <a:ext cx="4791301" cy="1180421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konklusion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4696E6-14D8-40D7-8BCD-63944E57845D}"/>
              </a:ext>
            </a:extLst>
          </p:cNvPr>
          <p:cNvSpPr txBox="1"/>
          <p:nvPr userDrawn="1"/>
        </p:nvSpPr>
        <p:spPr>
          <a:xfrm>
            <a:off x="561703" y="5190552"/>
            <a:ext cx="171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KONKLUSION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9DD379DD-8B52-4D3C-8DA8-30FF67B67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6825" y="2122991"/>
            <a:ext cx="4768651" cy="1596211"/>
          </a:xfrm>
        </p:spPr>
        <p:txBody>
          <a:bodyPr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3-5 </a:t>
            </a:r>
            <a:r>
              <a:rPr lang="en-US" dirty="0" err="1"/>
              <a:t>spørgsmål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da-DK" sz="1400" dirty="0">
                <a:solidFill>
                  <a:schemeClr val="accent3">
                    <a:lumMod val="50000"/>
                  </a:schemeClr>
                </a:solidFill>
              </a:rPr>
              <a:t>prædikenen (fokus på hvordan emnet er relevant til folks liv)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657FF5-98BF-4287-B350-A09B4B1464E6}"/>
              </a:ext>
            </a:extLst>
          </p:cNvPr>
          <p:cNvSpPr txBox="1"/>
          <p:nvPr userDrawn="1"/>
        </p:nvSpPr>
        <p:spPr>
          <a:xfrm>
            <a:off x="7179868" y="1723345"/>
            <a:ext cx="180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DISKUSSION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5D2D096C-EA8D-4ADC-ADDF-D6B0AA90B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0301" y="5316547"/>
            <a:ext cx="4791301" cy="1074284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bønneemner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generelle</a:t>
            </a:r>
            <a:r>
              <a:rPr lang="en-US" dirty="0"/>
              <a:t> </a:t>
            </a:r>
            <a:r>
              <a:rPr lang="en-US" dirty="0" err="1"/>
              <a:t>informationer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8799E4-234A-419C-A00C-FBB2E0E31666}"/>
              </a:ext>
            </a:extLst>
          </p:cNvPr>
          <p:cNvSpPr txBox="1"/>
          <p:nvPr userDrawn="1"/>
        </p:nvSpPr>
        <p:spPr>
          <a:xfrm>
            <a:off x="7174986" y="4944095"/>
            <a:ext cx="47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BØN &amp; PRAKTISKE INFORMATIONER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541198-DC5D-4E2E-839E-4AC769E6A32B}"/>
              </a:ext>
            </a:extLst>
          </p:cNvPr>
          <p:cNvSpPr/>
          <p:nvPr userDrawn="1"/>
        </p:nvSpPr>
        <p:spPr>
          <a:xfrm>
            <a:off x="2273965" y="940555"/>
            <a:ext cx="4791301" cy="927496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3262FC-B2A2-4BA4-9983-F5C36EFFDBAE}"/>
              </a:ext>
            </a:extLst>
          </p:cNvPr>
          <p:cNvSpPr/>
          <p:nvPr userDrawn="1"/>
        </p:nvSpPr>
        <p:spPr>
          <a:xfrm>
            <a:off x="2273966" y="2109382"/>
            <a:ext cx="4791301" cy="2757969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27F07C-D619-4C7F-B8C2-E1B1CB33A36A}"/>
              </a:ext>
            </a:extLst>
          </p:cNvPr>
          <p:cNvSpPr/>
          <p:nvPr userDrawn="1"/>
        </p:nvSpPr>
        <p:spPr>
          <a:xfrm>
            <a:off x="2273965" y="5203220"/>
            <a:ext cx="4791301" cy="118042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AD13DAA-787A-4865-A532-7D3746FF3CB9}"/>
              </a:ext>
            </a:extLst>
          </p:cNvPr>
          <p:cNvSpPr/>
          <p:nvPr userDrawn="1"/>
        </p:nvSpPr>
        <p:spPr>
          <a:xfrm>
            <a:off x="7238563" y="2111854"/>
            <a:ext cx="4791301" cy="1607348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7025EA-B503-4E42-B485-2A9AB2294127}"/>
              </a:ext>
            </a:extLst>
          </p:cNvPr>
          <p:cNvSpPr/>
          <p:nvPr userDrawn="1"/>
        </p:nvSpPr>
        <p:spPr>
          <a:xfrm>
            <a:off x="7264689" y="5303484"/>
            <a:ext cx="4791301" cy="107018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AE6A2E-31E7-4916-BAC2-81B889682577}"/>
              </a:ext>
            </a:extLst>
          </p:cNvPr>
          <p:cNvSpPr txBox="1"/>
          <p:nvPr userDrawn="1"/>
        </p:nvSpPr>
        <p:spPr>
          <a:xfrm>
            <a:off x="2273965" y="6570618"/>
            <a:ext cx="9729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i="1" dirty="0"/>
              <a:t>HØJNÆSKIRKEN – HØJNÆSVEJ 60 – RØDOVRE – WWW.KRISTENTF.DK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7E87AFB-CD68-4C6C-8B64-253663851DF5}"/>
              </a:ext>
            </a:extLst>
          </p:cNvPr>
          <p:cNvSpPr/>
          <p:nvPr userDrawn="1"/>
        </p:nvSpPr>
        <p:spPr>
          <a:xfrm>
            <a:off x="7225499" y="4217455"/>
            <a:ext cx="4791301" cy="64989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AA114A7-41C8-47D2-80AC-68EEFBF85BD1}"/>
              </a:ext>
            </a:extLst>
          </p:cNvPr>
          <p:cNvSpPr txBox="1"/>
          <p:nvPr userDrawn="1"/>
        </p:nvSpPr>
        <p:spPr>
          <a:xfrm>
            <a:off x="7188575" y="3822116"/>
            <a:ext cx="3418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UGENS UDFORDRING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8DDA8-69A3-46B7-8662-DBB231095AB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36825" y="4207754"/>
            <a:ext cx="4754563" cy="709612"/>
          </a:xfrm>
        </p:spPr>
        <p:txBody>
          <a:bodyPr>
            <a:normAutofit/>
          </a:bodyPr>
          <a:lstStyle>
            <a:lvl1pPr>
              <a:defRPr lang="en-US" sz="1200" kern="1200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ugens</a:t>
            </a:r>
            <a:r>
              <a:rPr lang="en-US" dirty="0"/>
              <a:t> </a:t>
            </a:r>
            <a:r>
              <a:rPr lang="en-US" dirty="0" err="1"/>
              <a:t>udfordring</a:t>
            </a:r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56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4F2ABE1E-FC35-4A90-A92B-562F29CAEAF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672647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4F2ABE1E-FC35-4A90-A92B-562F29CA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0F6E74-6A4D-431F-BA73-3535E3FD7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Det er fuldbragt! (søndag den 28. apr. 2024)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C025-D59F-4502-BB8B-94022A6B8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Andres sejre kan have indflydelse på vores liv – f.eks</a:t>
            </a:r>
            <a:r>
              <a:rPr lang="da-DK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hvis landsholdet vinder EM til sommer!</a:t>
            </a:r>
          </a:p>
          <a:p>
            <a:r>
              <a:rPr lang="da-DK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Guds rige gennemsyres af kærlighed, Jesus viste det på korset ved at vise kærlighed til røveren på korset, sin mor og selv soldaterne.</a:t>
            </a:r>
          </a:p>
          <a:p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 korset sagde Jesus: Det er fuldbragt. </a:t>
            </a:r>
          </a:p>
          <a:p>
            <a:r>
              <a:rPr lang="da-DK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= opfyldelse af profetier; </a:t>
            </a:r>
            <a:r>
              <a:rPr lang="da-DK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udlevelsen</a:t>
            </a:r>
            <a:r>
              <a:rPr lang="da-DK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af Guds plan; sonede for synden.</a:t>
            </a:r>
          </a:p>
          <a:p>
            <a:r>
              <a:rPr lang="da-DK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 = dette ene græske ord i en form, som siger noget om </a:t>
            </a:r>
            <a:r>
              <a:rPr lang="da-DK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 handling, som er afsluttet i fortiden med resultater, der fortsætter ind i nutiden.</a:t>
            </a:r>
          </a:p>
          <a:p>
            <a:r>
              <a:rPr lang="da-DK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Fuldbragt: mission </a:t>
            </a:r>
            <a:r>
              <a:rPr lang="da-DK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</a:t>
            </a:r>
            <a:r>
              <a:rPr lang="da-DK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da-DK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er kun Jesus, som kan tilgive os vores synd og det ønsker han at gøre samtidig med at han ønsker at være vores Herre og lede os i vores liv.</a:t>
            </a:r>
          </a:p>
          <a:p>
            <a:r>
              <a:rPr lang="da-DK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historie om Magnus og Mia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3E0D4-EC35-4F1A-A6E4-641676384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75703" y="966680"/>
            <a:ext cx="4791301" cy="1154881"/>
          </a:xfrm>
        </p:spPr>
        <p:txBody>
          <a:bodyPr>
            <a:normAutofit/>
          </a:bodyPr>
          <a:lstStyle/>
          <a:p>
            <a:r>
              <a:rPr lang="da-DK" sz="12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John 19:28-30</a:t>
            </a:r>
            <a:br>
              <a:rPr lang="da-DK" sz="1200" i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a-DK" sz="1200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E60D80-B622-4C30-ACD3-75721B62C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75702" y="5168341"/>
            <a:ext cx="4791301" cy="1376742"/>
          </a:xfrm>
        </p:spPr>
        <p:txBody>
          <a:bodyPr>
            <a:normAutofit/>
          </a:bodyPr>
          <a:lstStyle/>
          <a:p>
            <a:r>
              <a:rPr lang="da-DK" sz="1100" dirty="0"/>
              <a:t>Vi kan vælge ikke at tro på hvad Jesus har gjort for os.</a:t>
            </a:r>
          </a:p>
          <a:p>
            <a:r>
              <a:rPr lang="da-DK" sz="1100" dirty="0"/>
              <a:t>eller vi kan vælge at begynde at undersøge hvem Jesus er.</a:t>
            </a:r>
          </a:p>
          <a:p>
            <a:r>
              <a:rPr lang="da-DK" sz="1100" dirty="0"/>
              <a:t>Hvis vi tror på Jesus kan vi overgive de dele af vores liv, hvor vi stadig lever, som om det er fjenden, der bestemmer og sætter dagsordenen.</a:t>
            </a:r>
          </a:p>
          <a:p>
            <a:endParaRPr lang="da-DK" sz="11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995B05-EC0D-47EB-8EF3-6BE250458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40301" y="2121562"/>
            <a:ext cx="4768651" cy="1475654"/>
          </a:xfrm>
        </p:spPr>
        <p:txBody>
          <a:bodyPr>
            <a:normAutofit/>
          </a:bodyPr>
          <a:lstStyle/>
          <a:p>
            <a:r>
              <a:rPr lang="da-DK" sz="1200" dirty="0"/>
              <a:t>Hvad betyder det for dig at Jesus sagde: Det er fuldbragt?</a:t>
            </a:r>
          </a:p>
          <a:p>
            <a:r>
              <a:rPr lang="da-DK" dirty="0"/>
              <a:t>Hvordan påvirker det din dagligdag?</a:t>
            </a:r>
          </a:p>
          <a:p>
            <a:r>
              <a:rPr lang="da-DK" dirty="0"/>
              <a:t>Er der områder af dit liv, hvor du synes det er som om fjenden bestemmer og sætter </a:t>
            </a:r>
            <a:r>
              <a:rPr lang="da-DK" dirty="0" err="1"/>
              <a:t>dagsordene</a:t>
            </a:r>
            <a:r>
              <a:rPr lang="da-DK" dirty="0"/>
              <a:t>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352954E-F7CA-466E-9B7A-38F7232241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301" y="5319571"/>
            <a:ext cx="4791301" cy="1074283"/>
          </a:xfrm>
        </p:spPr>
        <p:txBody>
          <a:bodyPr>
            <a:normAutofit fontScale="92500" lnSpcReduction="20000"/>
          </a:bodyPr>
          <a:lstStyle/>
          <a:p>
            <a:r>
              <a:rPr lang="da-DK" sz="1200" dirty="0"/>
              <a:t>Tak for Harald, som blev døbt i søndags. Bed for ham, at han dagligt må mærke og leve tæt sammen med Jesus.</a:t>
            </a:r>
          </a:p>
          <a:p>
            <a:r>
              <a:rPr lang="da-DK" sz="1200" dirty="0"/>
              <a:t>Bed for de 5 unge, som er flyttet ind i kollektivet, at de må få en god </a:t>
            </a:r>
            <a:r>
              <a:rPr lang="da-DK" sz="1200"/>
              <a:t>start sammen.</a:t>
            </a:r>
            <a:endParaRPr lang="da-DK" sz="1200" dirty="0"/>
          </a:p>
          <a:p>
            <a:r>
              <a:rPr lang="da-DK" dirty="0"/>
              <a:t>Bed for forberedelserne til sommerlejren i uge 27</a:t>
            </a:r>
            <a:endParaRPr lang="da-DK" sz="1200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031993A-A90F-4917-A07A-5BCDCCA7170E}"/>
              </a:ext>
            </a:extLst>
          </p:cNvPr>
          <p:cNvSpPr txBox="1">
            <a:spLocks/>
          </p:cNvSpPr>
          <p:nvPr/>
        </p:nvSpPr>
        <p:spPr>
          <a:xfrm>
            <a:off x="7260181" y="3881710"/>
            <a:ext cx="4791301" cy="985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a-DK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F1618D5-19AC-4262-9FA0-B7787C7D5480}"/>
              </a:ext>
            </a:extLst>
          </p:cNvPr>
          <p:cNvSpPr txBox="1">
            <a:spLocks/>
          </p:cNvSpPr>
          <p:nvPr/>
        </p:nvSpPr>
        <p:spPr>
          <a:xfrm>
            <a:off x="7256700" y="4223462"/>
            <a:ext cx="4768651" cy="6438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200" dirty="0"/>
              <a:t>Skriv en lille seddel: Det er fuldbragt! Det er pragtfuldt! og sæt den et sted hvor du vil se den hver dag i denne uge og læg mærke til hvad det gør ved dig, når du ser sedlen</a:t>
            </a:r>
          </a:p>
        </p:txBody>
      </p:sp>
    </p:spTree>
    <p:extLst>
      <p:ext uri="{BB962C8B-B14F-4D97-AF65-F5344CB8AC3E}">
        <p14:creationId xmlns:p14="http://schemas.microsoft.com/office/powerpoint/2010/main" val="2588163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pmB1dxPME70y5apqBUF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Vis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diken 29.11.20201 PAGER" id="{345F1684-2561-2B4F-8DAE-1715D5B2AE66}" vid="{43EDFB2B-7DD1-484B-9D19-7D6F41400DF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79041F01970F4F9C195E4A09200585" ma:contentTypeVersion="8" ma:contentTypeDescription="Create a new document." ma:contentTypeScope="" ma:versionID="7b46b509a5a21efcb40e6d57fb7a2491">
  <xsd:schema xmlns:xsd="http://www.w3.org/2001/XMLSchema" xmlns:xs="http://www.w3.org/2001/XMLSchema" xmlns:p="http://schemas.microsoft.com/office/2006/metadata/properties" xmlns:ns3="83b4fc67-7e4d-4af3-b66e-0e0e8a1422f6" targetNamespace="http://schemas.microsoft.com/office/2006/metadata/properties" ma:root="true" ma:fieldsID="d6e3a14842ab5b654d6f106679d6b50c" ns3:_="">
    <xsd:import namespace="83b4fc67-7e4d-4af3-b66e-0e0e8a1422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fc67-7e4d-4af3-b66e-0e0e8a142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68EB455-CDDE-4E54-9928-BA67DD5BD69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3AB7AB-B811-446C-8BE5-74959CBBD0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b4fc67-7e4d-4af3-b66e-0e0e8a1422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ECC0DA-63BF-4B80-9523-72745E560A0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Visk</Template>
  <TotalTime>115</TotalTime>
  <Words>355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7" baseType="lpstr">
      <vt:lpstr>Calibri</vt:lpstr>
      <vt:lpstr>Century Gothic</vt:lpstr>
      <vt:lpstr>Verdana</vt:lpstr>
      <vt:lpstr>Wingdings 3</vt:lpstr>
      <vt:lpstr>Visk</vt:lpstr>
      <vt:lpstr>think-cell Slide</vt:lpstr>
      <vt:lpstr>Det er fuldbragt! (søndag den 28. apr. 2024)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Guds nåde   (søndag den 27. august 2023)</dc:title>
  <dc:creator>Microsoft Office User</dc:creator>
  <cp:lastModifiedBy>Kristian Knudsen</cp:lastModifiedBy>
  <cp:revision>14</cp:revision>
  <dcterms:created xsi:type="dcterms:W3CDTF">2023-08-30T13:03:11Z</dcterms:created>
  <dcterms:modified xsi:type="dcterms:W3CDTF">2024-04-29T13:29:19Z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