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5" autoAdjust="0"/>
    <p:restoredTop sz="94660"/>
  </p:normalViewPr>
  <p:slideViewPr>
    <p:cSldViewPr snapToGrid="0" showGuides="1">
      <p:cViewPr varScale="1">
        <p:scale>
          <a:sx n="86" d="100"/>
          <a:sy n="86" d="100"/>
        </p:scale>
        <p:origin x="216" y="2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50"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2"/>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77"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p:txBody>
          <a:bodyPr/>
          <a:lstStyle/>
          <a:p>
            <a:r>
              <a:rPr lang="da-DK" altLang="da-DK" dirty="0">
                <a:latin typeface="Arial" panose="020B0604020202020204" pitchFamily="34" charset="0"/>
              </a:rPr>
              <a:t>At kende Jesus korsfæstet og opstanden Påskedag</a:t>
            </a:r>
            <a:endParaRPr lang="da-DK" dirty="0"/>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p:txBody>
          <a:bodyPr>
            <a:normAutofit lnSpcReduction="10000"/>
          </a:bodyPr>
          <a:lstStyle/>
          <a:p>
            <a:r>
              <a:rPr lang="da-DK" altLang="da-DK" sz="1000" u="sng" dirty="0">
                <a:latin typeface="Arial" panose="020B0604020202020204" pitchFamily="34" charset="0"/>
              </a:rPr>
              <a:t>Formålet</a:t>
            </a:r>
            <a:r>
              <a:rPr lang="da-DK" altLang="da-DK" sz="1000" dirty="0">
                <a:latin typeface="Arial" panose="020B0604020202020204" pitchFamily="34" charset="0"/>
              </a:rPr>
              <a:t> med dette studie er at kende Jesus, som han virkelig er, som sandt menneske, som sand Gud og som ubeskrivelig god.</a:t>
            </a:r>
            <a:br>
              <a:rPr lang="da-DK" altLang="da-DK" sz="1000" dirty="0">
                <a:latin typeface="Arial" panose="020B0604020202020204" pitchFamily="34" charset="0"/>
              </a:rPr>
            </a:br>
            <a:r>
              <a:rPr lang="da-DK" sz="1000" u="sng" dirty="0">
                <a:latin typeface="Arial" panose="020B0604020202020204" pitchFamily="34" charset="0"/>
              </a:rPr>
              <a:t>Fokusområder:</a:t>
            </a:r>
            <a:br>
              <a:rPr lang="da-DK" sz="1000" u="sng" dirty="0">
                <a:latin typeface="Arial" panose="020B0604020202020204" pitchFamily="34" charset="0"/>
              </a:rPr>
            </a:br>
            <a:r>
              <a:rPr lang="da-DK" altLang="da-DK" sz="1000" dirty="0">
                <a:latin typeface="Arial" panose="020B0604020202020204" pitchFamily="34" charset="0"/>
              </a:rPr>
              <a:t>1. Hvad betyder det at Jesus er sandt menneske? Jesus er den evige Gud Søn, men iklædte sig menneskehed, så han kunne blive os syndige menneskers stedfortræder og betale vores skyld. Han levede som et sandt menneske under vores betingelser med et fuldkomment menneskeliv, som alle der forener sig med ham også kan få del i</a:t>
            </a:r>
            <a:r>
              <a:rPr lang="da-DK" altLang="da-DK" dirty="0">
                <a:latin typeface="Arial" panose="020B0604020202020204" pitchFamily="34" charset="0"/>
              </a:rPr>
              <a:t>.</a:t>
            </a:r>
            <a:r>
              <a:rPr lang="da-DK" altLang="da-DK" sz="1000" dirty="0">
                <a:latin typeface="Arial" panose="020B0604020202020204" pitchFamily="34" charset="0"/>
              </a:rPr>
              <a:t> Jesu menneskeliv i Himlen er garant for, at vi evigt kan leve sammen med den hellige Gud.</a:t>
            </a:r>
            <a:br>
              <a:rPr lang="da-DK" altLang="da-DK" sz="1000" dirty="0">
                <a:latin typeface="Arial" panose="020B0604020202020204" pitchFamily="34" charset="0"/>
              </a:rPr>
            </a:br>
            <a:r>
              <a:rPr lang="da-DK" altLang="da-DK" sz="1000" dirty="0">
                <a:latin typeface="Arial" panose="020B0604020202020204" pitchFamily="34" charset="0"/>
              </a:rPr>
              <a:t>2. Hvad betyder det at Jesus er sand Gud? Jesu lære, virke og væsen samt opfyldelsen af GT profetier om Gud, der kommer iblandt os (Es.7:14, 9:16; Mt.1:23) forberedte hans disciple på, at han var mere end en tømrer, mere end en profetisk lærer, mere end et godt moralsk menneske. Men det var Jesu opstandelse, der udløste åbenbaringen i dem, at han også var selveste Gud.   </a:t>
            </a:r>
            <a:br>
              <a:rPr lang="da-DK" altLang="da-DK" sz="1000" dirty="0">
                <a:latin typeface="Arial" panose="020B0604020202020204" pitchFamily="34" charset="0"/>
              </a:rPr>
            </a:br>
            <a:r>
              <a:rPr lang="da-DK" altLang="da-DK" sz="1000" dirty="0">
                <a:latin typeface="Arial" panose="020B0604020202020204" pitchFamily="34" charset="0"/>
              </a:rPr>
              <a:t>3. Hvad betyder at Jesus er ubeskrivelig god? Det er sjældent at teologisk lære fører mennesker til Jesus. Det der gør, er oftest mødet med Jesu vidunderlige væsen, udtrykt i hans rene liv, gode holdninger og kærlige handlinger. Når mennesker møder Jesus, møder de Gud i al hans skønhed og det udløser ved Helligånden i dem en trang til hengiven tilbedelse og tillidsfuld, lydig efterfølgelse.</a:t>
            </a:r>
            <a:endParaRPr lang="da-DK" sz="1000" u="sng" dirty="0"/>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r>
              <a:rPr lang="da-DK" sz="1000" dirty="0"/>
              <a:t>Da Jesus vidste at alt nu var fuldbragt, … sagde han: ”Jeg tørster” Joh.19:28</a:t>
            </a:r>
          </a:p>
          <a:p>
            <a:r>
              <a:rPr lang="da-DK" sz="1000" dirty="0"/>
              <a:t>Thomas svarede: ”Min Herre og min Gud” Joh.20:28</a:t>
            </a:r>
          </a:p>
          <a:p>
            <a:r>
              <a:rPr lang="da-DK" sz="1000" dirty="0"/>
              <a:t>læs også: Joh.19:28-30; 20:24-31</a:t>
            </a: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p:txBody>
          <a:bodyPr/>
          <a:lstStyle/>
          <a:p>
            <a:r>
              <a:rPr lang="da-DK" dirty="0"/>
              <a:t>Jesus er sandt menneske</a:t>
            </a:r>
            <a:endParaRPr lang="da-DK" sz="1200" dirty="0"/>
          </a:p>
          <a:p>
            <a:r>
              <a:rPr lang="da-DK" dirty="0"/>
              <a:t>Jesus er sand Gud</a:t>
            </a:r>
          </a:p>
          <a:p>
            <a:r>
              <a:rPr lang="da-DK" sz="1200" dirty="0"/>
              <a:t>Jesus er ubeskrivelig god og det drager os til ham</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071269"/>
            <a:ext cx="4768651" cy="1647933"/>
          </a:xfrm>
        </p:spPr>
        <p:txBody>
          <a:bodyPr/>
          <a:lstStyle/>
          <a:p>
            <a:r>
              <a:rPr lang="da-DK" sz="1000" dirty="0"/>
              <a:t>Hvilke egenskaber i Jesus Kristus har draget dig til ham? </a:t>
            </a:r>
            <a:br>
              <a:rPr lang="da-DK" sz="1000" dirty="0"/>
            </a:br>
            <a:r>
              <a:rPr lang="da-DK" sz="1000" dirty="0"/>
              <a:t>Hvordan hjælper de dig i din tilbedelse og efterfølgelse af ham?</a:t>
            </a:r>
          </a:p>
          <a:p>
            <a:r>
              <a:rPr lang="da-DK" sz="1000" dirty="0"/>
              <a:t>Hvorfor var det så nødvendigt at Gud måtte blive menneske?</a:t>
            </a:r>
          </a:p>
          <a:p>
            <a:r>
              <a:rPr lang="da-DK" sz="1000" dirty="0"/>
              <a:t>Har du nogensinde betvivlet, at Jesus er fuldkommen Gud på samme måde som Gud Fader og Gud Helligånd er det? Hvordan løstes dette dilemma sig for dig?</a:t>
            </a:r>
            <a:br>
              <a:rPr lang="da-DK" sz="1000" dirty="0"/>
            </a:br>
            <a:r>
              <a:rPr lang="da-DK" sz="1000" dirty="0"/>
              <a:t>Hvorfor er det så vigtigt, at fastslå, at Jesus er Gud? Hvilke åndelige tab vil det medføre, hvis han ikke var Gud? </a:t>
            </a:r>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5319571"/>
            <a:ext cx="4791301" cy="1074283"/>
          </a:xfrm>
        </p:spPr>
        <p:txBody>
          <a:bodyPr/>
          <a:lstStyle/>
          <a:p>
            <a:r>
              <a:rPr lang="da-DK" sz="1000" dirty="0"/>
              <a:t>På samme måde som  Jesus, som vores ypperstepræst, går i forbøn for os, bed for dem du kender, der har det svært i denne tid,</a:t>
            </a:r>
          </a:p>
          <a:p>
            <a:r>
              <a:rPr lang="da-DK" sz="1000" dirty="0"/>
              <a:t>Bed for menighedens ledelse og for dem i blandt os, som har behov for visdom og styrke til at bære andres byrder. Bed også for dem i blandt os der søger at lede mennesker til Jesus, både i DK + udlandet</a:t>
            </a:r>
          </a:p>
        </p:txBody>
      </p:sp>
      <p:sp>
        <p:nvSpPr>
          <p:cNvPr id="9" name="Text Placeholder 6">
            <a:extLst>
              <a:ext uri="{FF2B5EF4-FFF2-40B4-BE49-F238E27FC236}">
                <a16:creationId xmlns:a16="http://schemas.microsoft.com/office/drawing/2014/main" id="{4031993A-A90F-4917-A07A-5BCDCCA7170E}"/>
              </a:ext>
            </a:extLst>
          </p:cNvPr>
          <p:cNvSpPr txBox="1">
            <a:spLocks/>
          </p:cNvSpPr>
          <p:nvPr/>
        </p:nvSpPr>
        <p:spPr>
          <a:xfrm>
            <a:off x="7260181" y="3881710"/>
            <a:ext cx="4791301" cy="98564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da-DK" dirty="0"/>
          </a:p>
        </p:txBody>
      </p:sp>
      <p:sp>
        <p:nvSpPr>
          <p:cNvPr id="10" name="Text Placeholder 5">
            <a:extLst>
              <a:ext uri="{FF2B5EF4-FFF2-40B4-BE49-F238E27FC236}">
                <a16:creationId xmlns:a16="http://schemas.microsoft.com/office/drawing/2014/main" id="{3F1618D5-19AC-4262-9FA0-B7787C7D5480}"/>
              </a:ext>
            </a:extLst>
          </p:cNvPr>
          <p:cNvSpPr txBox="1">
            <a:spLocks/>
          </p:cNvSpPr>
          <p:nvPr/>
        </p:nvSpPr>
        <p:spPr>
          <a:xfrm>
            <a:off x="7256700" y="4223462"/>
            <a:ext cx="4768651" cy="643890"/>
          </a:xfrm>
          <a:prstGeom prst="rect">
            <a:avLst/>
          </a:prstGeom>
        </p:spPr>
        <p:txBody>
          <a:bodyPr vert="horz" lIns="91440" tIns="45720" rIns="91440" bIns="45720" rtlCol="0">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a-DK" sz="1000" dirty="0"/>
              <a:t>Tak Gud hver dag for HVEM Jesus er, og for HVAD han har gjort. Tilbed Jesus for hver af de egenskaber, der drager dig til ham og bed Helligånden om at forme samme egenskaber i dig! </a:t>
            </a:r>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3.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221</TotalTime>
  <Words>548</Words>
  <Application>Microsoft Macintosh PowerPoint</Application>
  <PresentationFormat>Widescreen</PresentationFormat>
  <Paragraphs>14</Paragraphs>
  <Slides>1</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7" baseType="lpstr">
      <vt:lpstr>Arial</vt:lpstr>
      <vt:lpstr>Century Gothic</vt:lpstr>
      <vt:lpstr>Verdana</vt:lpstr>
      <vt:lpstr>Wingdings 3</vt:lpstr>
      <vt:lpstr>Wisp</vt:lpstr>
      <vt:lpstr>think-cell Slide</vt:lpstr>
      <vt:lpstr>At kende Jesus korsfæstet og opstanden Påskedag</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sven.straarup@gmail.com</cp:lastModifiedBy>
  <cp:revision>29</cp:revision>
  <dcterms:created xsi:type="dcterms:W3CDTF">2019-08-19T18:08:22Z</dcterms:created>
  <dcterms:modified xsi:type="dcterms:W3CDTF">2024-04-01T09:59:27Z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