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Kjærsgaard" initials="PK" lastIdx="1" clrIdx="0">
    <p:extLst>
      <p:ext uri="{19B8F6BF-5375-455C-9EA6-DF929625EA0E}">
        <p15:presenceInfo xmlns:p15="http://schemas.microsoft.com/office/powerpoint/2012/main" userId="32b57639427f30c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82" y="1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2-19T17:44:28.976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121562"/>
            <a:ext cx="4791301" cy="274578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966681"/>
            <a:ext cx="4791301" cy="901370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29" y="94055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111854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203218"/>
            <a:ext cx="4791301" cy="1180421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90552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122991"/>
            <a:ext cx="4768651" cy="1596211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723345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5316547"/>
            <a:ext cx="4791301" cy="1074284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174986" y="4944095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5" y="940555"/>
            <a:ext cx="4791301" cy="927496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109382"/>
            <a:ext cx="4791301" cy="2757969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203220"/>
            <a:ext cx="4791301" cy="11804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111854"/>
            <a:ext cx="4791301" cy="1607348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64689" y="5303484"/>
            <a:ext cx="4791301" cy="107018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70618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7E87AFB-CD68-4C6C-8B64-253663851DF5}"/>
              </a:ext>
            </a:extLst>
          </p:cNvPr>
          <p:cNvSpPr/>
          <p:nvPr userDrawn="1"/>
        </p:nvSpPr>
        <p:spPr>
          <a:xfrm>
            <a:off x="7225499" y="4217455"/>
            <a:ext cx="4791301" cy="64989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AA114A7-41C8-47D2-80AC-68EEFBF85BD1}"/>
              </a:ext>
            </a:extLst>
          </p:cNvPr>
          <p:cNvSpPr txBox="1"/>
          <p:nvPr userDrawn="1"/>
        </p:nvSpPr>
        <p:spPr>
          <a:xfrm>
            <a:off x="7188575" y="3822116"/>
            <a:ext cx="341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UGENS UDFORDRING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8DDA8-69A3-46B7-8662-DBB231095A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36825" y="4207754"/>
            <a:ext cx="4754563" cy="709612"/>
          </a:xfrm>
        </p:spPr>
        <p:txBody>
          <a:bodyPr>
            <a:normAutofit/>
          </a:bodyPr>
          <a:lstStyle>
            <a:lvl1pPr>
              <a:defRPr lang="en-US" sz="1200" kern="1200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ugens</a:t>
            </a:r>
            <a:r>
              <a:rPr lang="en-US" dirty="0"/>
              <a:t> </a:t>
            </a:r>
            <a:r>
              <a:rPr lang="en-US" dirty="0" err="1"/>
              <a:t>udfordring</a:t>
            </a:r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56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5" Type="http://schemas.openxmlformats.org/officeDocument/2006/relationships/comments" Target="../comments/commen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4F2ABE1E-FC35-4A90-A92B-562F29CA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Hvad betyder Kristi Himmelfart for dig?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da-DK" u="sng" dirty="0"/>
              <a:t>Kristi Himmelfart</a:t>
            </a:r>
          </a:p>
          <a:p>
            <a:r>
              <a:rPr lang="da-DK" dirty="0"/>
              <a:t>Hvad betyder Kristi Himmelfart for dig?</a:t>
            </a:r>
          </a:p>
          <a:p>
            <a:pPr marL="228600" indent="-228600">
              <a:buFont typeface="+mj-lt"/>
              <a:buAutoNum type="arabicPeriod"/>
            </a:pPr>
            <a:r>
              <a:rPr lang="da-DK" dirty="0"/>
              <a:t>På Kristi Himmelfarts dag indsættes Jesus som universets konge og herre. Hvad betyder det, at Jesus </a:t>
            </a:r>
            <a:r>
              <a:rPr lang="da-DK" i="1" dirty="0"/>
              <a:t>sidder</a:t>
            </a:r>
            <a:r>
              <a:rPr lang="da-DK" dirty="0"/>
              <a:t> ved Guds højre hånd? Hvordan udøver Jesus sit kongedømme i dit liv? (se evt. Romerbrevet, kapitel 8, vers 28).</a:t>
            </a:r>
          </a:p>
          <a:p>
            <a:pPr marL="228600" indent="-228600">
              <a:buFont typeface="+mj-lt"/>
              <a:buAutoNum type="arabicPeriod"/>
            </a:pPr>
            <a:r>
              <a:rPr lang="da-DK" dirty="0"/>
              <a:t>Jesus er vores ypperstepræst og talsmand hos Gud. Hvordan kommer det til udtryk i dit liv? (se evt. Hebr 4:14-16; Rom 8:34; Hebr. 6:19-20)</a:t>
            </a:r>
          </a:p>
          <a:p>
            <a:pPr marL="228600" indent="-228600">
              <a:buFont typeface="+mj-lt"/>
              <a:buAutoNum type="arabicPeriod"/>
            </a:pPr>
            <a:r>
              <a:rPr lang="da-DK" dirty="0"/>
              <a:t>Jesus farer til Himmels for at komme os </a:t>
            </a:r>
            <a:r>
              <a:rPr lang="da-DK" i="1" dirty="0"/>
              <a:t>nærmere</a:t>
            </a:r>
            <a:r>
              <a:rPr lang="da-DK" dirty="0"/>
              <a:t>. Forklar, hvordan det kan lade sig gøre i sammenhæng med pinsedag.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Salme 110</a:t>
            </a:r>
            <a:r>
              <a:rPr lang="da-DK" sz="1200" dirty="0"/>
              <a:t>, vers 1 og 4.</a:t>
            </a:r>
          </a:p>
          <a:p>
            <a:r>
              <a:rPr lang="da-DK" dirty="0"/>
              <a:t>Hebræerbrevet, kapitel 10, vers 11-14</a:t>
            </a:r>
            <a:endParaRPr lang="da-DK" sz="1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sz="1200" dirty="0"/>
              <a:t>De tre beretninger og himmelfarten fortæller os, hvordan vi som kirke skal udfylde tiden mens vi venter på Jesu genkomst: Me</a:t>
            </a:r>
            <a:r>
              <a:rPr lang="da-DK" dirty="0"/>
              <a:t>d </a:t>
            </a:r>
            <a:r>
              <a:rPr lang="da-DK" i="1" dirty="0"/>
              <a:t>tilbedelse</a:t>
            </a:r>
            <a:r>
              <a:rPr lang="da-DK" dirty="0"/>
              <a:t> (Luk 24:52-53), </a:t>
            </a:r>
            <a:r>
              <a:rPr lang="da-DK" i="1" dirty="0"/>
              <a:t>bøn</a:t>
            </a:r>
            <a:r>
              <a:rPr lang="da-DK" dirty="0"/>
              <a:t> (ApG 1:14) og </a:t>
            </a:r>
            <a:r>
              <a:rPr lang="da-DK" i="1" dirty="0"/>
              <a:t>mission</a:t>
            </a:r>
            <a:r>
              <a:rPr lang="da-DK" dirty="0"/>
              <a:t> (Mark 16:19-20).</a:t>
            </a:r>
            <a:endParaRPr lang="da-DK" sz="12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36825" y="2122991"/>
            <a:ext cx="4768651" cy="1596211"/>
          </a:xfrm>
        </p:spPr>
        <p:txBody>
          <a:bodyPr/>
          <a:lstStyle/>
          <a:p>
            <a:endParaRPr lang="da-DK" dirty="0"/>
          </a:p>
          <a:p>
            <a:r>
              <a:rPr lang="da-DK" sz="1200" dirty="0"/>
              <a:t>Hvordan forestiller du dig, at himlen (hvor Jesus nu er)e?  Hvad glæder du dig til? </a:t>
            </a:r>
          </a:p>
          <a:p>
            <a:r>
              <a:rPr lang="da-DK" dirty="0"/>
              <a:t>Hvordan kan vi som kirke blive bedre til tilbedelse, bøn og mission?</a:t>
            </a:r>
            <a:endParaRPr lang="da-DK" sz="12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301" y="5319571"/>
            <a:ext cx="4791301" cy="1074283"/>
          </a:xfrm>
        </p:spPr>
        <p:txBody>
          <a:bodyPr/>
          <a:lstStyle/>
          <a:p>
            <a:endParaRPr lang="da-DK" sz="1200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031993A-A90F-4917-A07A-5BCDCCA7170E}"/>
              </a:ext>
            </a:extLst>
          </p:cNvPr>
          <p:cNvSpPr txBox="1">
            <a:spLocks/>
          </p:cNvSpPr>
          <p:nvPr/>
        </p:nvSpPr>
        <p:spPr>
          <a:xfrm>
            <a:off x="7260181" y="3881710"/>
            <a:ext cx="4791301" cy="985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a-DK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F1618D5-19AC-4262-9FA0-B7787C7D5480}"/>
              </a:ext>
            </a:extLst>
          </p:cNvPr>
          <p:cNvSpPr txBox="1">
            <a:spLocks/>
          </p:cNvSpPr>
          <p:nvPr/>
        </p:nvSpPr>
        <p:spPr>
          <a:xfrm>
            <a:off x="7256700" y="4223462"/>
            <a:ext cx="4768651" cy="6438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/>
              <a:t>Prøv hver dag i denne uge at læse Luk. 24:50-51. Prøv at fastholde det sidste billede, vi har af Jesus: At han med løftede hænder velsignede disciplene (dig og mig) </a:t>
            </a:r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Vis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diken 29.11.20201 PAGER" id="{345F1684-2561-2B4F-8DAE-1715D5B2AE66}" vid="{43EDFB2B-7DD1-484B-9D19-7D6F41400DF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b4fc67-7e4d-4af3-b66e-0e0e8a1422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Skabelon til one pager</Template>
  <TotalTime>87</TotalTime>
  <Words>241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Century Gothic</vt:lpstr>
      <vt:lpstr>Verdana</vt:lpstr>
      <vt:lpstr>Wingdings 3</vt:lpstr>
      <vt:lpstr>Visk</vt:lpstr>
      <vt:lpstr>think-cell Slide</vt:lpstr>
      <vt:lpstr>Hvad betyder Kristi Himmelfart for dig?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Klik for at indsætte titel på prædiken</dc:title>
  <dc:creator>Peter Kjærsgaard</dc:creator>
  <cp:lastModifiedBy>Peter Kjærsgaard</cp:lastModifiedBy>
  <cp:revision>3</cp:revision>
  <dcterms:created xsi:type="dcterms:W3CDTF">2022-12-19T15:57:09Z</dcterms:created>
  <dcterms:modified xsi:type="dcterms:W3CDTF">2023-05-22T10:55:05Z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