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6"/>
  </p:notesMasterIdLst>
  <p:sldIdLst>
    <p:sldId id="263" r:id="rId5"/>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55" autoAdjust="0"/>
    <p:restoredTop sz="94660"/>
  </p:normalViewPr>
  <p:slideViewPr>
    <p:cSldViewPr snapToGrid="0" showGuides="1">
      <p:cViewPr varScale="1">
        <p:scale>
          <a:sx n="128" d="100"/>
          <a:sy n="128" d="100"/>
        </p:scale>
        <p:origin x="488" y="176"/>
      </p:cViewPr>
      <p:guideLst>
        <p:guide orient="horz" pos="2160"/>
        <p:guide pos="3840"/>
      </p:guideLst>
    </p:cSldViewPr>
  </p:slideViewPr>
  <p:notesTextViewPr>
    <p:cViewPr>
      <p:scale>
        <a:sx n="1" d="1"/>
        <a:sy n="1" d="1"/>
      </p:scale>
      <p:origin x="0" y="0"/>
    </p:cViewPr>
  </p:notesTextViewPr>
  <p:notesViewPr>
    <p:cSldViewPr snapToGrid="0">
      <p:cViewPr varScale="1">
        <p:scale>
          <a:sx n="67" d="100"/>
          <a:sy n="67" d="100"/>
        </p:scale>
        <p:origin x="2656"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E8C4A-53E4-0649-9DD3-23670053B41D}" type="datetimeFigureOut">
              <a:rPr lang="da-DK" smtClean="0"/>
              <a:t>19.03.2024</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58CD0-03D5-1443-A041-D553CD11EBBB}" type="slidenum">
              <a:rPr lang="da-DK" smtClean="0"/>
              <a:t>‹#›</a:t>
            </a:fld>
            <a:endParaRPr lang="da-DK"/>
          </a:p>
        </p:txBody>
      </p:sp>
    </p:spTree>
    <p:extLst>
      <p:ext uri="{BB962C8B-B14F-4D97-AF65-F5344CB8AC3E}">
        <p14:creationId xmlns:p14="http://schemas.microsoft.com/office/powerpoint/2010/main" val="317098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5A58CD0-03D5-1443-A041-D553CD11EBBB}" type="slidenum">
              <a:rPr lang="da-DK" smtClean="0"/>
              <a:t>1</a:t>
            </a:fld>
            <a:endParaRPr lang="da-DK"/>
          </a:p>
        </p:txBody>
      </p:sp>
    </p:spTree>
    <p:extLst>
      <p:ext uri="{BB962C8B-B14F-4D97-AF65-F5344CB8AC3E}">
        <p14:creationId xmlns:p14="http://schemas.microsoft.com/office/powerpoint/2010/main" val="1647195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3/19/24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3E91-0104-0C4B-BED0-F980DBE04BBB}"/>
              </a:ext>
            </a:extLst>
          </p:cNvPr>
          <p:cNvSpPr>
            <a:spLocks noGrp="1"/>
          </p:cNvSpPr>
          <p:nvPr>
            <p:ph type="title"/>
          </p:nvPr>
        </p:nvSpPr>
        <p:spPr/>
        <p:txBody>
          <a:bodyPr/>
          <a:lstStyle/>
          <a:p>
            <a:r>
              <a:rPr lang="da-DK" dirty="0"/>
              <a:t>Tag dine sko af…</a:t>
            </a:r>
          </a:p>
        </p:txBody>
      </p:sp>
      <p:sp>
        <p:nvSpPr>
          <p:cNvPr id="3" name="Text Placeholder 2">
            <a:extLst>
              <a:ext uri="{FF2B5EF4-FFF2-40B4-BE49-F238E27FC236}">
                <a16:creationId xmlns:a16="http://schemas.microsoft.com/office/drawing/2014/main" id="{D5686424-2B8F-D240-9679-31E9F1562D1A}"/>
              </a:ext>
            </a:extLst>
          </p:cNvPr>
          <p:cNvSpPr>
            <a:spLocks noGrp="1"/>
          </p:cNvSpPr>
          <p:nvPr>
            <p:ph type="body" sz="half" idx="2"/>
          </p:nvPr>
        </p:nvSpPr>
        <p:spPr/>
        <p:txBody>
          <a:bodyPr>
            <a:noAutofit/>
          </a:bodyPr>
          <a:lstStyle/>
          <a:p>
            <a:r>
              <a:rPr lang="da-DK" altLang="da-DK" sz="1000" b="1" dirty="0">
                <a:latin typeface="Arial" panose="020B0604020202020204" pitchFamily="34" charset="0"/>
                <a:cs typeface="Arial" panose="020B0604020202020204" pitchFamily="34" charset="0"/>
              </a:rPr>
              <a:t>PRÆDIKENS FORMÅL: </a:t>
            </a:r>
            <a:br>
              <a:rPr lang="da-DK" altLang="da-DK" sz="1000" dirty="0">
                <a:latin typeface="Arial" panose="020B0604020202020204" pitchFamily="34" charset="0"/>
                <a:cs typeface="Arial" panose="020B0604020202020204" pitchFamily="34" charset="0"/>
              </a:rPr>
            </a:br>
            <a:r>
              <a:rPr lang="da-DK" altLang="da-DK" sz="1000" dirty="0">
                <a:latin typeface="Arial" panose="020B0604020202020204" pitchFamily="34" charset="0"/>
                <a:cs typeface="Arial" panose="020B0604020202020204" pitchFamily="34" charset="0"/>
              </a:rPr>
              <a:t>At går til en af de måske mest udtalte bønne ”emner”  som alle beder - ofte mange gange igennem livet: </a:t>
            </a:r>
          </a:p>
          <a:p>
            <a:r>
              <a:rPr lang="da-DK" altLang="da-DK" sz="1000" dirty="0">
                <a:latin typeface="Arial" panose="020B0604020202020204" pitchFamily="34" charset="0"/>
                <a:cs typeface="Arial" panose="020B0604020202020204" pitchFamily="34" charset="0"/>
              </a:rPr>
              <a:t> “Hvad er din vilje for mit liv…”, ”Hvordan vil du bruge mig”, ” Hvordan passer jeg ind i din plan Gud?”  </a:t>
            </a:r>
          </a:p>
          <a:p>
            <a:r>
              <a:rPr lang="da-DK" altLang="da-DK" sz="1000" dirty="0">
                <a:latin typeface="Arial" panose="020B0604020202020204" pitchFamily="34" charset="0"/>
                <a:cs typeface="Arial" panose="020B0604020202020204" pitchFamily="34" charset="0"/>
              </a:rPr>
              <a:t>Med afsæt i Moses vil vi fokusere på Guds gensvar på netop den bøn. Hvordan ser det ud i en helt normal hverdag med job &amp; familie og ikke kun på vej til Afrika. </a:t>
            </a:r>
          </a:p>
          <a:p>
            <a:r>
              <a:rPr lang="da-DK" altLang="da-DK" sz="1000" b="1" dirty="0">
                <a:latin typeface="Arial" panose="020B0604020202020204" pitchFamily="34" charset="0"/>
                <a:cs typeface="Arial" panose="020B0604020202020204" pitchFamily="34" charset="0"/>
              </a:rPr>
              <a:t>PRÆDIKENS MÅL: </a:t>
            </a:r>
            <a:br>
              <a:rPr lang="da-DK" altLang="da-DK" sz="1000" dirty="0">
                <a:latin typeface="Arial" panose="020B0604020202020204" pitchFamily="34" charset="0"/>
                <a:cs typeface="Arial" panose="020B0604020202020204" pitchFamily="34" charset="0"/>
              </a:rPr>
            </a:br>
            <a:r>
              <a:rPr lang="da-DK" altLang="da-DK" sz="1000" dirty="0">
                <a:latin typeface="Arial" panose="020B0604020202020204" pitchFamily="34" charset="0"/>
                <a:cs typeface="Arial" panose="020B0604020202020204" pitchFamily="34" charset="0"/>
              </a:rPr>
              <a:t>1. At forstå at Gud ALTID kalder os ind, inden han sender os ud. Ind til at kende og være kendt af ham. </a:t>
            </a:r>
          </a:p>
          <a:p>
            <a:r>
              <a:rPr lang="da-DK" altLang="da-DK" sz="1000" dirty="0">
                <a:latin typeface="Arial" panose="020B0604020202020204" pitchFamily="34" charset="0"/>
                <a:cs typeface="Arial" panose="020B0604020202020204" pitchFamily="34" charset="0"/>
              </a:rPr>
              <a:t>2. At Gud har skabt dig med gaver og talenter som du kan give til verden. Men vi skal være villige til at ligge dem ned for ham for at kunne lade ham tager over.</a:t>
            </a:r>
          </a:p>
        </p:txBody>
      </p:sp>
      <p:sp>
        <p:nvSpPr>
          <p:cNvPr id="4" name="Text Placeholder 3">
            <a:extLst>
              <a:ext uri="{FF2B5EF4-FFF2-40B4-BE49-F238E27FC236}">
                <a16:creationId xmlns:a16="http://schemas.microsoft.com/office/drawing/2014/main" id="{F935EA0A-5AF9-D84A-A5A3-374EABD6FCA5}"/>
              </a:ext>
            </a:extLst>
          </p:cNvPr>
          <p:cNvSpPr>
            <a:spLocks noGrp="1"/>
          </p:cNvSpPr>
          <p:nvPr>
            <p:ph type="body" sz="quarter" idx="13"/>
          </p:nvPr>
        </p:nvSpPr>
        <p:spPr/>
        <p:txBody>
          <a:bodyPr/>
          <a:lstStyle/>
          <a:p>
            <a:r>
              <a:rPr lang="da-DK" dirty="0">
                <a:solidFill>
                  <a:schemeClr val="tx1"/>
                </a:solidFill>
                <a:latin typeface="Arial" panose="020B0604020202020204" pitchFamily="34" charset="0"/>
                <a:cs typeface="Arial" panose="020B0604020202020204" pitchFamily="34" charset="0"/>
              </a:rPr>
              <a:t>2 mose 3:1-6 + 11-16 &amp; 4:1-4</a:t>
            </a:r>
          </a:p>
        </p:txBody>
      </p:sp>
      <p:sp>
        <p:nvSpPr>
          <p:cNvPr id="5" name="Text Placeholder 4">
            <a:extLst>
              <a:ext uri="{FF2B5EF4-FFF2-40B4-BE49-F238E27FC236}">
                <a16:creationId xmlns:a16="http://schemas.microsoft.com/office/drawing/2014/main" id="{66C122C0-304F-D94D-85D1-E662264F5DB9}"/>
              </a:ext>
            </a:extLst>
          </p:cNvPr>
          <p:cNvSpPr>
            <a:spLocks noGrp="1"/>
          </p:cNvSpPr>
          <p:nvPr>
            <p:ph type="body" sz="quarter" idx="14"/>
          </p:nvPr>
        </p:nvSpPr>
        <p:spPr/>
        <p:txBody>
          <a:bodyPr/>
          <a:lstStyle/>
          <a:p>
            <a:r>
              <a:rPr lang="da-DK" dirty="0"/>
              <a:t> Dit kald er en retning ikke en destinationen </a:t>
            </a:r>
          </a:p>
          <a:p>
            <a:r>
              <a:rPr lang="da-DK" dirty="0"/>
              <a:t>Gud er ikke mål fokuseret som vi er - han ser på hvem du er end hvor du er på vej hen. Gud er efter dit hjerte. </a:t>
            </a:r>
          </a:p>
        </p:txBody>
      </p:sp>
      <p:sp>
        <p:nvSpPr>
          <p:cNvPr id="6" name="Text Placeholder 5">
            <a:extLst>
              <a:ext uri="{FF2B5EF4-FFF2-40B4-BE49-F238E27FC236}">
                <a16:creationId xmlns:a16="http://schemas.microsoft.com/office/drawing/2014/main" id="{1E035901-E598-2C48-9830-6C87FF25465C}"/>
              </a:ext>
            </a:extLst>
          </p:cNvPr>
          <p:cNvSpPr>
            <a:spLocks noGrp="1"/>
          </p:cNvSpPr>
          <p:nvPr>
            <p:ph type="body" sz="quarter" idx="15"/>
          </p:nvPr>
        </p:nvSpPr>
        <p:spPr/>
        <p:txBody>
          <a:bodyPr/>
          <a:lstStyle/>
          <a:p>
            <a:r>
              <a:rPr lang="da-DK" sz="1100" dirty="0">
                <a:latin typeface="Arial" panose="020B0604020202020204" pitchFamily="34" charset="0"/>
                <a:cs typeface="Arial" panose="020B0604020202020204" pitchFamily="34" charset="0"/>
              </a:rPr>
              <a:t>Tager du dine sko af dagligt? </a:t>
            </a:r>
            <a:br>
              <a:rPr lang="da-DK" sz="1100" dirty="0">
                <a:latin typeface="Arial" panose="020B0604020202020204" pitchFamily="34" charset="0"/>
                <a:cs typeface="Arial" panose="020B0604020202020204" pitchFamily="34" charset="0"/>
              </a:rPr>
            </a:br>
            <a:r>
              <a:rPr lang="da-DK" sz="1100" dirty="0">
                <a:latin typeface="Arial" panose="020B0604020202020204" pitchFamily="34" charset="0"/>
                <a:cs typeface="Arial" panose="020B0604020202020204" pitchFamily="34" charset="0"/>
              </a:rPr>
              <a:t>Finder du ind på hellig grund? </a:t>
            </a:r>
          </a:p>
          <a:p>
            <a:r>
              <a:rPr lang="da-DK" sz="1100" dirty="0">
                <a:latin typeface="Arial" panose="020B0604020202020204" pitchFamily="34" charset="0"/>
                <a:cs typeface="Arial" panose="020B0604020202020204" pitchFamily="34" charset="0"/>
              </a:rPr>
              <a:t>Hvad har Gud givet dig i din hånd? </a:t>
            </a:r>
            <a:br>
              <a:rPr lang="da-DK" sz="1100" dirty="0">
                <a:latin typeface="Arial" panose="020B0604020202020204" pitchFamily="34" charset="0"/>
                <a:cs typeface="Arial" panose="020B0604020202020204" pitchFamily="34" charset="0"/>
              </a:rPr>
            </a:br>
            <a:r>
              <a:rPr lang="da-DK" sz="1100" dirty="0">
                <a:latin typeface="Arial" panose="020B0604020202020204" pitchFamily="34" charset="0"/>
                <a:cs typeface="Arial" panose="020B0604020202020204" pitchFamily="34" charset="0"/>
              </a:rPr>
              <a:t>Kan du ligge det ned for Gud? </a:t>
            </a:r>
          </a:p>
          <a:p>
            <a:endParaRPr lang="da-DK" sz="1100" dirty="0">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202F2860-175F-7549-8660-270CAD1DA1E1}"/>
              </a:ext>
            </a:extLst>
          </p:cNvPr>
          <p:cNvSpPr>
            <a:spLocks noGrp="1"/>
          </p:cNvSpPr>
          <p:nvPr>
            <p:ph type="body" sz="quarter" idx="16"/>
          </p:nvPr>
        </p:nvSpPr>
        <p:spPr/>
        <p:txBody>
          <a:bodyPr/>
          <a:lstStyle/>
          <a:p>
            <a:endParaRPr lang="da-DK" sz="1100" dirty="0">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066335DC-9A39-F64B-B62B-836D36B5FA44}"/>
              </a:ext>
            </a:extLst>
          </p:cNvPr>
          <p:cNvSpPr>
            <a:spLocks noGrp="1"/>
          </p:cNvSpPr>
          <p:nvPr>
            <p:ph type="body" sz="quarter" idx="18"/>
          </p:nvPr>
        </p:nvSpPr>
        <p:spPr/>
        <p:txBody>
          <a:bodyPr>
            <a:normAutofit/>
          </a:bodyPr>
          <a:lstStyle/>
          <a:p>
            <a:r>
              <a:rPr lang="da-DK" dirty="0"/>
              <a:t>Bed Gud hver morgen om at du må være åben for at se hvad han vil gøre igennem dig </a:t>
            </a:r>
            <a:r>
              <a:rPr lang="da-DK" dirty="0" err="1"/>
              <a:t>idag</a:t>
            </a:r>
            <a:endParaRPr lang="da-DK" dirty="0"/>
          </a:p>
        </p:txBody>
      </p:sp>
    </p:spTree>
    <p:extLst>
      <p:ext uri="{BB962C8B-B14F-4D97-AF65-F5344CB8AC3E}">
        <p14:creationId xmlns:p14="http://schemas.microsoft.com/office/powerpoint/2010/main" val="8049404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ECC0DA-63BF-4B80-9523-72745E560A0A}">
  <ds:schemaRefs>
    <ds:schemaRef ds:uri="http://schemas.openxmlformats.org/package/2006/metadata/core-properties"/>
    <ds:schemaRef ds:uri="http://purl.org/dc/dcmitype/"/>
    <ds:schemaRef ds:uri="83b4fc67-7e4d-4af3-b66e-0e0e8a1422f6"/>
    <ds:schemaRef ds:uri="http://schemas.microsoft.com/office/2006/documentManagement/types"/>
    <ds:schemaRef ds:uri="http://www.w3.org/XML/1998/namespace"/>
    <ds:schemaRef ds:uri="http://purl.org/dc/elements/1.1/"/>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4101</TotalTime>
  <Words>263</Words>
  <Application>Microsoft Macintosh PowerPoint</Application>
  <PresentationFormat>Widescreen</PresentationFormat>
  <Paragraphs>13</Paragraphs>
  <Slides>1</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8" baseType="lpstr">
      <vt:lpstr>Arial</vt:lpstr>
      <vt:lpstr>Calibri</vt:lpstr>
      <vt:lpstr>Century Gothic</vt:lpstr>
      <vt:lpstr>Verdana</vt:lpstr>
      <vt:lpstr>Wingdings 3</vt:lpstr>
      <vt:lpstr>Wisp</vt:lpstr>
      <vt:lpstr>think-cell Slide</vt:lpstr>
      <vt:lpstr>Tag dine sko af…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Simon Wrede Brolund</cp:lastModifiedBy>
  <cp:revision>123</cp:revision>
  <dcterms:created xsi:type="dcterms:W3CDTF">2019-08-19T18:08:22Z</dcterms:created>
  <dcterms:modified xsi:type="dcterms:W3CDTF">2024-03-19T11:20:32Z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