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9" r:id="rId5"/>
  </p:sldIdLst>
  <p:sldSz cx="12192000" cy="6858000"/>
  <p:notesSz cx="6858000" cy="9144000"/>
  <p:custDataLst>
    <p:tags r:id="rId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showGuides="1">
      <p:cViewPr varScale="1">
        <p:scale>
          <a:sx n="82" d="100"/>
          <a:sy n="82" d="100"/>
        </p:scale>
        <p:origin x="7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da-DK"/>
              <a:t>Klik for at redigere titeltypografien i masteren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da-DK"/>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da-DK"/>
              <a:t>Klik for at redigere titeltypografien i masteren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da-DK"/>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42F2744-D94F-433D-8220-E9917D3E171F}"/>
              </a:ext>
            </a:extLst>
          </p:cNvPr>
          <p:cNvGraphicFramePr>
            <a:graphicFrameLocks noChangeAspect="1"/>
          </p:cNvGraphicFramePr>
          <p:nvPr userDrawn="1">
            <p:custDataLst>
              <p:tags r:id="rId1"/>
            </p:custDataLst>
            <p:extLst>
              <p:ext uri="{D42A27DB-BD31-4B8C-83A1-F6EECF244321}">
                <p14:modId xmlns:p14="http://schemas.microsoft.com/office/powerpoint/2010/main" val="1098704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8" name="Object 7" hidden="1">
                        <a:extLst>
                          <a:ext uri="{FF2B5EF4-FFF2-40B4-BE49-F238E27FC236}">
                            <a16:creationId xmlns:a16="http://schemas.microsoft.com/office/drawing/2014/main" id="{542F2744-D94F-433D-8220-E9917D3E171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460C6D27-DC01-4A46-894A-2DAF76D52C8E}"/>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dirty="0">
              <a:latin typeface="Century Gothic" panose="020B0502020202020204" pitchFamily="34" charset="0"/>
              <a:ea typeface="+mj-ea"/>
              <a:cs typeface="+mj-cs"/>
              <a:sym typeface="Century Gothic" panose="020B0502020202020204" pitchFamily="34" charset="0"/>
            </a:endParaRPr>
          </a:p>
        </p:txBody>
      </p:sp>
      <p:sp>
        <p:nvSpPr>
          <p:cNvPr id="32" name="Rectangle 31">
            <a:extLst>
              <a:ext uri="{FF2B5EF4-FFF2-40B4-BE49-F238E27FC236}">
                <a16:creationId xmlns:a16="http://schemas.microsoft.com/office/drawing/2014/main" id="{C871DCDA-B2C6-4907-95A7-EF48939819A9}"/>
              </a:ext>
            </a:extLst>
          </p:cNvPr>
          <p:cNvSpPr/>
          <p:nvPr userDrawn="1"/>
        </p:nvSpPr>
        <p:spPr>
          <a:xfrm>
            <a:off x="2245521" y="231045"/>
            <a:ext cx="7182594" cy="5072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Freeform 11"/>
          <p:cNvSpPr/>
          <p:nvPr/>
        </p:nvSpPr>
        <p:spPr bwMode="auto">
          <a:xfrm flipV="1">
            <a:off x="-4189" y="23104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da-DK"/>
          </a:p>
        </p:txBody>
      </p:sp>
      <p:sp>
        <p:nvSpPr>
          <p:cNvPr id="7" name="Title 1">
            <a:extLst>
              <a:ext uri="{FF2B5EF4-FFF2-40B4-BE49-F238E27FC236}">
                <a16:creationId xmlns:a16="http://schemas.microsoft.com/office/drawing/2014/main" id="{5BA5736A-64A9-4631-B17F-79428C6E122E}"/>
              </a:ext>
            </a:extLst>
          </p:cNvPr>
          <p:cNvSpPr>
            <a:spLocks noGrp="1"/>
          </p:cNvSpPr>
          <p:nvPr>
            <p:ph type="title" hasCustomPrompt="1"/>
          </p:nvPr>
        </p:nvSpPr>
        <p:spPr>
          <a:xfrm>
            <a:off x="2245521" y="231045"/>
            <a:ext cx="7172799" cy="507298"/>
          </a:xfrm>
        </p:spPr>
        <p:txBody>
          <a:bodyPr>
            <a:noAutofit/>
          </a:bodyPr>
          <a:lstStyle>
            <a:lvl1pPr>
              <a:defRPr sz="2400">
                <a:solidFill>
                  <a:schemeClr val="bg1"/>
                </a:solidFill>
              </a:defRPr>
            </a:lvl1pPr>
          </a:lstStyle>
          <a:p>
            <a:r>
              <a:rPr lang="en-US" dirty="0" err="1"/>
              <a:t>Klik</a:t>
            </a:r>
            <a:r>
              <a:rPr lang="en-US" dirty="0"/>
              <a:t> for at </a:t>
            </a:r>
            <a:r>
              <a:rPr lang="en-US" dirty="0" err="1"/>
              <a:t>indsætte</a:t>
            </a:r>
            <a:r>
              <a:rPr lang="en-US" dirty="0"/>
              <a:t> title </a:t>
            </a:r>
            <a:r>
              <a:rPr lang="en-US" dirty="0" err="1"/>
              <a:t>på</a:t>
            </a:r>
            <a:r>
              <a:rPr lang="en-US" dirty="0"/>
              <a:t> </a:t>
            </a:r>
            <a:r>
              <a:rPr lang="en-US" dirty="0" err="1"/>
              <a:t>prædiken</a:t>
            </a:r>
            <a:endParaRPr lang="en-US" dirty="0"/>
          </a:p>
        </p:txBody>
      </p:sp>
      <p:sp>
        <p:nvSpPr>
          <p:cNvPr id="12" name="Text Placeholder 3">
            <a:extLst>
              <a:ext uri="{FF2B5EF4-FFF2-40B4-BE49-F238E27FC236}">
                <a16:creationId xmlns:a16="http://schemas.microsoft.com/office/drawing/2014/main" id="{3BABF9A6-83D8-4508-9CE7-1DE221F3EB19}"/>
              </a:ext>
            </a:extLst>
          </p:cNvPr>
          <p:cNvSpPr>
            <a:spLocks noGrp="1"/>
          </p:cNvSpPr>
          <p:nvPr>
            <p:ph type="body" sz="half" idx="2" hasCustomPrompt="1"/>
          </p:nvPr>
        </p:nvSpPr>
        <p:spPr>
          <a:xfrm>
            <a:off x="2275704" y="2121562"/>
            <a:ext cx="4791301" cy="2745789"/>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Klik</a:t>
            </a:r>
            <a:r>
              <a:rPr lang="en-US" dirty="0"/>
              <a:t> for at </a:t>
            </a:r>
            <a:r>
              <a:rPr lang="en-US" dirty="0" err="1"/>
              <a:t>indsætte</a:t>
            </a:r>
            <a:r>
              <a:rPr lang="en-US" dirty="0"/>
              <a:t> </a:t>
            </a:r>
            <a:r>
              <a:rPr lang="en-US" dirty="0" err="1"/>
              <a:t>kort</a:t>
            </a:r>
            <a:r>
              <a:rPr lang="en-US" dirty="0"/>
              <a:t> synopsis </a:t>
            </a:r>
            <a:r>
              <a:rPr lang="en-US" dirty="0" err="1"/>
              <a:t>fra</a:t>
            </a:r>
            <a:r>
              <a:rPr lang="en-US" dirty="0"/>
              <a:t> </a:t>
            </a:r>
            <a:r>
              <a:rPr lang="en-US" dirty="0" err="1"/>
              <a:t>søndagens</a:t>
            </a:r>
            <a:r>
              <a:rPr lang="en-US" dirty="0"/>
              <a:t> </a:t>
            </a:r>
            <a:r>
              <a:rPr lang="en-US" dirty="0" err="1"/>
              <a:t>prædiken</a:t>
            </a:r>
            <a:r>
              <a:rPr lang="en-US" dirty="0"/>
              <a:t> (max 10 </a:t>
            </a:r>
            <a:r>
              <a:rPr lang="en-US" dirty="0" err="1"/>
              <a:t>linjer</a:t>
            </a:r>
            <a:r>
              <a:rPr lang="en-US" dirty="0"/>
              <a:t>)</a:t>
            </a:r>
          </a:p>
        </p:txBody>
      </p:sp>
      <p:grpSp>
        <p:nvGrpSpPr>
          <p:cNvPr id="43" name="Group 42">
            <a:extLst>
              <a:ext uri="{FF2B5EF4-FFF2-40B4-BE49-F238E27FC236}">
                <a16:creationId xmlns:a16="http://schemas.microsoft.com/office/drawing/2014/main" id="{4A0FAA49-9604-4764-8F77-87B46BE89FDE}"/>
              </a:ext>
            </a:extLst>
          </p:cNvPr>
          <p:cNvGrpSpPr/>
          <p:nvPr userDrawn="1"/>
        </p:nvGrpSpPr>
        <p:grpSpPr>
          <a:xfrm>
            <a:off x="9938707" y="195939"/>
            <a:ext cx="1936140" cy="1753137"/>
            <a:chOff x="10069336" y="143691"/>
            <a:chExt cx="1936140" cy="1753137"/>
          </a:xfrm>
        </p:grpSpPr>
        <p:sp>
          <p:nvSpPr>
            <p:cNvPr id="17" name="Freeform 16">
              <a:extLst>
                <a:ext uri="{FF2B5EF4-FFF2-40B4-BE49-F238E27FC236}">
                  <a16:creationId xmlns:a16="http://schemas.microsoft.com/office/drawing/2014/main" id="{7A7FA412-9A11-4318-B347-9A8BDD9CF557}"/>
                </a:ext>
              </a:extLst>
            </p:cNvPr>
            <p:cNvSpPr>
              <a:spLocks/>
            </p:cNvSpPr>
            <p:nvPr/>
          </p:nvSpPr>
          <p:spPr bwMode="gray">
            <a:xfrm>
              <a:off x="10962446" y="143691"/>
              <a:ext cx="1043030" cy="1175785"/>
            </a:xfrm>
            <a:custGeom>
              <a:avLst/>
              <a:gdLst>
                <a:gd name="T0" fmla="*/ 2147483647 w 276"/>
                <a:gd name="T1" fmla="*/ 2147483647 h 340"/>
                <a:gd name="T2" fmla="*/ 2147483647 w 276"/>
                <a:gd name="T3" fmla="*/ 0 h 340"/>
                <a:gd name="T4" fmla="*/ 2147483647 w 276"/>
                <a:gd name="T5" fmla="*/ 0 h 340"/>
                <a:gd name="T6" fmla="*/ 0 w 276"/>
                <a:gd name="T7" fmla="*/ 0 h 340"/>
                <a:gd name="T8" fmla="*/ 2147483647 w 276"/>
                <a:gd name="T9" fmla="*/ 2147483647 h 340"/>
                <a:gd name="T10" fmla="*/ 2147483647 w 276"/>
                <a:gd name="T11" fmla="*/ 2147483647 h 340"/>
                <a:gd name="T12" fmla="*/ 2147483647 w 276"/>
                <a:gd name="T13" fmla="*/ 2147483647 h 340"/>
                <a:gd name="T14" fmla="*/ 2147483647 w 276"/>
                <a:gd name="T15" fmla="*/ 2147483647 h 340"/>
                <a:gd name="T16" fmla="*/ 2147483647 w 276"/>
                <a:gd name="T17" fmla="*/ 2147483647 h 340"/>
                <a:gd name="T18" fmla="*/ 2147483647 w 276"/>
                <a:gd name="T19" fmla="*/ 2147483647 h 340"/>
                <a:gd name="T20" fmla="*/ 2147483647 w 276"/>
                <a:gd name="T21" fmla="*/ 2147483647 h 340"/>
                <a:gd name="T22" fmla="*/ 2147483647 w 276"/>
                <a:gd name="T23" fmla="*/ 2147483647 h 340"/>
                <a:gd name="T24" fmla="*/ 2147483647 w 276"/>
                <a:gd name="T25" fmla="*/ 2147483647 h 340"/>
                <a:gd name="T26" fmla="*/ 2147483647 w 276"/>
                <a:gd name="T27" fmla="*/ 2147483647 h 340"/>
                <a:gd name="T28" fmla="*/ 2147483647 w 276"/>
                <a:gd name="T29" fmla="*/ 2147483647 h 340"/>
                <a:gd name="T30" fmla="*/ 2147483647 w 276"/>
                <a:gd name="T31" fmla="*/ 2147483647 h 340"/>
                <a:gd name="T32" fmla="*/ 2147483647 w 276"/>
                <a:gd name="T33" fmla="*/ 2147483647 h 340"/>
                <a:gd name="T34" fmla="*/ 2147483647 w 276"/>
                <a:gd name="T35" fmla="*/ 2147483647 h 340"/>
                <a:gd name="T36" fmla="*/ 2147483647 w 276"/>
                <a:gd name="T37" fmla="*/ 2147483647 h 340"/>
                <a:gd name="T38" fmla="*/ 2147483647 w 276"/>
                <a:gd name="T39" fmla="*/ 2147483647 h 3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76" h="340">
                  <a:moveTo>
                    <a:pt x="131" y="31"/>
                  </a:moveTo>
                  <a:cubicBezTo>
                    <a:pt x="96" y="11"/>
                    <a:pt x="59" y="1"/>
                    <a:pt x="21" y="0"/>
                  </a:cubicBezTo>
                  <a:cubicBezTo>
                    <a:pt x="15" y="0"/>
                    <a:pt x="9" y="0"/>
                    <a:pt x="3" y="0"/>
                  </a:cubicBezTo>
                  <a:cubicBezTo>
                    <a:pt x="2" y="0"/>
                    <a:pt x="1" y="0"/>
                    <a:pt x="0" y="0"/>
                  </a:cubicBezTo>
                  <a:cubicBezTo>
                    <a:pt x="3" y="3"/>
                    <a:pt x="3" y="3"/>
                    <a:pt x="3" y="3"/>
                  </a:cubicBezTo>
                  <a:cubicBezTo>
                    <a:pt x="21" y="25"/>
                    <a:pt x="21" y="25"/>
                    <a:pt x="21" y="25"/>
                  </a:cubicBezTo>
                  <a:cubicBezTo>
                    <a:pt x="55" y="65"/>
                    <a:pt x="55" y="65"/>
                    <a:pt x="55" y="65"/>
                  </a:cubicBezTo>
                  <a:cubicBezTo>
                    <a:pt x="21" y="105"/>
                    <a:pt x="21" y="105"/>
                    <a:pt x="21" y="105"/>
                  </a:cubicBezTo>
                  <a:cubicBezTo>
                    <a:pt x="10" y="118"/>
                    <a:pt x="10" y="118"/>
                    <a:pt x="10" y="118"/>
                  </a:cubicBezTo>
                  <a:cubicBezTo>
                    <a:pt x="10" y="118"/>
                    <a:pt x="11" y="118"/>
                    <a:pt x="12" y="118"/>
                  </a:cubicBezTo>
                  <a:cubicBezTo>
                    <a:pt x="15" y="118"/>
                    <a:pt x="18" y="118"/>
                    <a:pt x="21" y="118"/>
                  </a:cubicBezTo>
                  <a:cubicBezTo>
                    <a:pt x="83" y="123"/>
                    <a:pt x="131" y="175"/>
                    <a:pt x="131" y="238"/>
                  </a:cubicBezTo>
                  <a:cubicBezTo>
                    <a:pt x="131" y="249"/>
                    <a:pt x="130" y="259"/>
                    <a:pt x="127" y="269"/>
                  </a:cubicBezTo>
                  <a:cubicBezTo>
                    <a:pt x="130" y="279"/>
                    <a:pt x="134" y="289"/>
                    <a:pt x="138" y="299"/>
                  </a:cubicBezTo>
                  <a:cubicBezTo>
                    <a:pt x="141" y="309"/>
                    <a:pt x="145" y="319"/>
                    <a:pt x="147" y="326"/>
                  </a:cubicBezTo>
                  <a:cubicBezTo>
                    <a:pt x="150" y="333"/>
                    <a:pt x="151" y="338"/>
                    <a:pt x="152" y="340"/>
                  </a:cubicBezTo>
                  <a:cubicBezTo>
                    <a:pt x="155" y="340"/>
                    <a:pt x="160" y="339"/>
                    <a:pt x="167" y="338"/>
                  </a:cubicBezTo>
                  <a:cubicBezTo>
                    <a:pt x="175" y="336"/>
                    <a:pt x="185" y="334"/>
                    <a:pt x="195" y="332"/>
                  </a:cubicBezTo>
                  <a:cubicBezTo>
                    <a:pt x="208" y="330"/>
                    <a:pt x="221" y="328"/>
                    <a:pt x="233" y="326"/>
                  </a:cubicBezTo>
                  <a:cubicBezTo>
                    <a:pt x="276" y="218"/>
                    <a:pt x="235" y="91"/>
                    <a:pt x="131" y="31"/>
                  </a:cubicBezTo>
                  <a:close/>
                </a:path>
              </a:pathLst>
            </a:custGeom>
            <a:solidFill>
              <a:schemeClr val="accent3"/>
            </a:solidFill>
            <a:ln w="19050">
              <a:solidFill>
                <a:srgbClr val="FFFFFF"/>
              </a:solidFill>
              <a:round/>
              <a:headEnd/>
              <a:tailEnd/>
            </a:ln>
          </p:spPr>
          <p:txBody>
            <a:bodyPr lIns="82287" tIns="41143" rIns="82287" bIns="41143"/>
            <a:lstStyle/>
            <a:p>
              <a:endParaRPr lang="en-US" dirty="0"/>
            </a:p>
          </p:txBody>
        </p:sp>
        <p:sp>
          <p:nvSpPr>
            <p:cNvPr id="18" name="Freeform 17">
              <a:extLst>
                <a:ext uri="{FF2B5EF4-FFF2-40B4-BE49-F238E27FC236}">
                  <a16:creationId xmlns:a16="http://schemas.microsoft.com/office/drawing/2014/main" id="{6E9A83E1-3557-4B5A-B9C6-99830CEAC4F8}"/>
                </a:ext>
              </a:extLst>
            </p:cNvPr>
            <p:cNvSpPr>
              <a:spLocks/>
            </p:cNvSpPr>
            <p:nvPr/>
          </p:nvSpPr>
          <p:spPr bwMode="gray">
            <a:xfrm>
              <a:off x="10069336" y="153060"/>
              <a:ext cx="1008433" cy="1257762"/>
            </a:xfrm>
            <a:custGeom>
              <a:avLst/>
              <a:gdLst>
                <a:gd name="T0" fmla="*/ 2147483647 w 267"/>
                <a:gd name="T1" fmla="*/ 2147483647 h 365"/>
                <a:gd name="T2" fmla="*/ 2147483647 w 267"/>
                <a:gd name="T3" fmla="*/ 2147483647 h 365"/>
                <a:gd name="T4" fmla="*/ 2147483647 w 267"/>
                <a:gd name="T5" fmla="*/ 0 h 365"/>
                <a:gd name="T6" fmla="*/ 2147483647 w 267"/>
                <a:gd name="T7" fmla="*/ 2147483647 h 365"/>
                <a:gd name="T8" fmla="*/ 2147483647 w 267"/>
                <a:gd name="T9" fmla="*/ 2147483647 h 365"/>
                <a:gd name="T10" fmla="*/ 2147483647 w 267"/>
                <a:gd name="T11" fmla="*/ 2147483647 h 365"/>
                <a:gd name="T12" fmla="*/ 2147483647 w 267"/>
                <a:gd name="T13" fmla="*/ 2147483647 h 365"/>
                <a:gd name="T14" fmla="*/ 2147483647 w 267"/>
                <a:gd name="T15" fmla="*/ 2147483647 h 365"/>
                <a:gd name="T16" fmla="*/ 2147483647 w 267"/>
                <a:gd name="T17" fmla="*/ 2147483647 h 365"/>
                <a:gd name="T18" fmla="*/ 2147483647 w 267"/>
                <a:gd name="T19" fmla="*/ 2147483647 h 365"/>
                <a:gd name="T20" fmla="*/ 2147483647 w 267"/>
                <a:gd name="T21" fmla="*/ 2147483647 h 365"/>
                <a:gd name="T22" fmla="*/ 2147483647 w 267"/>
                <a:gd name="T23" fmla="*/ 2147483647 h 365"/>
                <a:gd name="T24" fmla="*/ 2147483647 w 267"/>
                <a:gd name="T25" fmla="*/ 2147483647 h 365"/>
                <a:gd name="T26" fmla="*/ 2147483647 w 267"/>
                <a:gd name="T27" fmla="*/ 2147483647 h 365"/>
                <a:gd name="T28" fmla="*/ 2147483647 w 267"/>
                <a:gd name="T29" fmla="*/ 2147483647 h 365"/>
                <a:gd name="T30" fmla="*/ 2147483647 w 267"/>
                <a:gd name="T31" fmla="*/ 2147483647 h 365"/>
                <a:gd name="T32" fmla="*/ 2147483647 w 267"/>
                <a:gd name="T33" fmla="*/ 2147483647 h 365"/>
                <a:gd name="T34" fmla="*/ 2147483647 w 267"/>
                <a:gd name="T35" fmla="*/ 2147483647 h 365"/>
                <a:gd name="T36" fmla="*/ 2147483647 w 267"/>
                <a:gd name="T37" fmla="*/ 2147483647 h 3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7" h="365">
                  <a:moveTo>
                    <a:pt x="257" y="51"/>
                  </a:moveTo>
                  <a:cubicBezTo>
                    <a:pt x="252" y="45"/>
                    <a:pt x="246" y="38"/>
                    <a:pt x="239" y="30"/>
                  </a:cubicBezTo>
                  <a:cubicBezTo>
                    <a:pt x="231" y="20"/>
                    <a:pt x="222" y="9"/>
                    <a:pt x="214" y="0"/>
                  </a:cubicBezTo>
                  <a:cubicBezTo>
                    <a:pt x="144" y="10"/>
                    <a:pt x="80" y="51"/>
                    <a:pt x="42" y="117"/>
                  </a:cubicBezTo>
                  <a:cubicBezTo>
                    <a:pt x="0" y="190"/>
                    <a:pt x="1" y="276"/>
                    <a:pt x="38" y="346"/>
                  </a:cubicBezTo>
                  <a:cubicBezTo>
                    <a:pt x="40" y="352"/>
                    <a:pt x="43" y="357"/>
                    <a:pt x="47" y="362"/>
                  </a:cubicBezTo>
                  <a:cubicBezTo>
                    <a:pt x="47" y="363"/>
                    <a:pt x="48" y="364"/>
                    <a:pt x="48" y="365"/>
                  </a:cubicBezTo>
                  <a:cubicBezTo>
                    <a:pt x="50" y="361"/>
                    <a:pt x="50" y="361"/>
                    <a:pt x="50" y="361"/>
                  </a:cubicBezTo>
                  <a:cubicBezTo>
                    <a:pt x="59" y="334"/>
                    <a:pt x="59" y="334"/>
                    <a:pt x="59" y="334"/>
                  </a:cubicBezTo>
                  <a:cubicBezTo>
                    <a:pt x="77" y="284"/>
                    <a:pt x="77" y="284"/>
                    <a:pt x="77" y="284"/>
                  </a:cubicBezTo>
                  <a:cubicBezTo>
                    <a:pt x="128" y="294"/>
                    <a:pt x="128" y="294"/>
                    <a:pt x="128" y="294"/>
                  </a:cubicBezTo>
                  <a:cubicBezTo>
                    <a:pt x="146" y="297"/>
                    <a:pt x="146" y="297"/>
                    <a:pt x="146" y="297"/>
                  </a:cubicBezTo>
                  <a:cubicBezTo>
                    <a:pt x="144" y="294"/>
                    <a:pt x="142" y="291"/>
                    <a:pt x="140" y="287"/>
                  </a:cubicBezTo>
                  <a:cubicBezTo>
                    <a:pt x="133" y="272"/>
                    <a:pt x="128" y="254"/>
                    <a:pt x="128" y="236"/>
                  </a:cubicBezTo>
                  <a:cubicBezTo>
                    <a:pt x="128" y="180"/>
                    <a:pt x="167" y="133"/>
                    <a:pt x="218" y="120"/>
                  </a:cubicBezTo>
                  <a:cubicBezTo>
                    <a:pt x="225" y="112"/>
                    <a:pt x="232" y="104"/>
                    <a:pt x="239" y="96"/>
                  </a:cubicBezTo>
                  <a:cubicBezTo>
                    <a:pt x="246" y="88"/>
                    <a:pt x="252" y="80"/>
                    <a:pt x="257" y="74"/>
                  </a:cubicBezTo>
                  <a:cubicBezTo>
                    <a:pt x="262" y="69"/>
                    <a:pt x="265" y="65"/>
                    <a:pt x="267" y="63"/>
                  </a:cubicBezTo>
                  <a:cubicBezTo>
                    <a:pt x="265" y="61"/>
                    <a:pt x="262" y="57"/>
                    <a:pt x="257" y="51"/>
                  </a:cubicBezTo>
                  <a:close/>
                </a:path>
              </a:pathLst>
            </a:custGeom>
            <a:solidFill>
              <a:schemeClr val="bg1">
                <a:lumMod val="65000"/>
              </a:schemeClr>
            </a:solidFill>
            <a:ln w="19050">
              <a:solidFill>
                <a:srgbClr val="FFFFFF"/>
              </a:solidFill>
              <a:round/>
              <a:headEnd/>
              <a:tailEnd/>
            </a:ln>
          </p:spPr>
          <p:txBody>
            <a:bodyPr lIns="82287" tIns="41143" rIns="82287" bIns="41143"/>
            <a:lstStyle/>
            <a:p>
              <a:endParaRPr lang="en-US" dirty="0"/>
            </a:p>
          </p:txBody>
        </p:sp>
        <p:sp>
          <p:nvSpPr>
            <p:cNvPr id="19" name="Freeform 18">
              <a:extLst>
                <a:ext uri="{FF2B5EF4-FFF2-40B4-BE49-F238E27FC236}">
                  <a16:creationId xmlns:a16="http://schemas.microsoft.com/office/drawing/2014/main" id="{BB04A1A1-3326-411B-896C-1E030E5C6351}"/>
                </a:ext>
              </a:extLst>
            </p:cNvPr>
            <p:cNvSpPr>
              <a:spLocks/>
            </p:cNvSpPr>
            <p:nvPr/>
          </p:nvSpPr>
          <p:spPr bwMode="gray">
            <a:xfrm>
              <a:off x="10301263" y="1162548"/>
              <a:ext cx="1504320" cy="734280"/>
            </a:xfrm>
            <a:custGeom>
              <a:avLst/>
              <a:gdLst>
                <a:gd name="T0" fmla="*/ 2147483647 w 398"/>
                <a:gd name="T1" fmla="*/ 2147483647 h 212"/>
                <a:gd name="T2" fmla="*/ 2147483647 w 398"/>
                <a:gd name="T3" fmla="*/ 2147483647 h 212"/>
                <a:gd name="T4" fmla="*/ 2147483647 w 398"/>
                <a:gd name="T5" fmla="*/ 2147483647 h 212"/>
                <a:gd name="T6" fmla="*/ 2147483647 w 398"/>
                <a:gd name="T7" fmla="*/ 2147483647 h 212"/>
                <a:gd name="T8" fmla="*/ 2147483647 w 398"/>
                <a:gd name="T9" fmla="*/ 0 h 212"/>
                <a:gd name="T10" fmla="*/ 2147483647 w 398"/>
                <a:gd name="T11" fmla="*/ 2147483647 h 212"/>
                <a:gd name="T12" fmla="*/ 2147483647 w 398"/>
                <a:gd name="T13" fmla="*/ 2147483647 h 212"/>
                <a:gd name="T14" fmla="*/ 2147483647 w 398"/>
                <a:gd name="T15" fmla="*/ 2147483647 h 212"/>
                <a:gd name="T16" fmla="*/ 2147483647 w 398"/>
                <a:gd name="T17" fmla="*/ 2147483647 h 212"/>
                <a:gd name="T18" fmla="*/ 2147483647 w 398"/>
                <a:gd name="T19" fmla="*/ 2147483647 h 212"/>
                <a:gd name="T20" fmla="*/ 2147483647 w 398"/>
                <a:gd name="T21" fmla="*/ 2147483647 h 212"/>
                <a:gd name="T22" fmla="*/ 2147483647 w 398"/>
                <a:gd name="T23" fmla="*/ 2147483647 h 212"/>
                <a:gd name="T24" fmla="*/ 2147483647 w 398"/>
                <a:gd name="T25" fmla="*/ 2147483647 h 212"/>
                <a:gd name="T26" fmla="*/ 0 w 398"/>
                <a:gd name="T27" fmla="*/ 2147483647 h 212"/>
                <a:gd name="T28" fmla="*/ 2147483647 w 398"/>
                <a:gd name="T29" fmla="*/ 2147483647 h 212"/>
                <a:gd name="T30" fmla="*/ 2147483647 w 398"/>
                <a:gd name="T31" fmla="*/ 2147483647 h 212"/>
                <a:gd name="T32" fmla="*/ 2147483647 w 398"/>
                <a:gd name="T33" fmla="*/ 2147483647 h 212"/>
                <a:gd name="T34" fmla="*/ 2147483647 w 398"/>
                <a:gd name="T35" fmla="*/ 2147483647 h 212"/>
                <a:gd name="T36" fmla="*/ 2147483647 w 398"/>
                <a:gd name="T37" fmla="*/ 2147483647 h 212"/>
                <a:gd name="T38" fmla="*/ 2147483647 w 398"/>
                <a:gd name="T39" fmla="*/ 2147483647 h 2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98" h="212">
                  <a:moveTo>
                    <a:pt x="395" y="52"/>
                  </a:moveTo>
                  <a:cubicBezTo>
                    <a:pt x="367" y="57"/>
                    <a:pt x="367" y="57"/>
                    <a:pt x="367" y="57"/>
                  </a:cubicBezTo>
                  <a:cubicBezTo>
                    <a:pt x="315" y="66"/>
                    <a:pt x="315" y="66"/>
                    <a:pt x="315" y="66"/>
                  </a:cubicBezTo>
                  <a:cubicBezTo>
                    <a:pt x="298" y="17"/>
                    <a:pt x="298" y="17"/>
                    <a:pt x="298" y="17"/>
                  </a:cubicBezTo>
                  <a:cubicBezTo>
                    <a:pt x="292" y="0"/>
                    <a:pt x="292" y="0"/>
                    <a:pt x="292" y="0"/>
                  </a:cubicBezTo>
                  <a:cubicBezTo>
                    <a:pt x="290" y="3"/>
                    <a:pt x="288" y="7"/>
                    <a:pt x="285" y="10"/>
                  </a:cubicBezTo>
                  <a:cubicBezTo>
                    <a:pt x="264" y="41"/>
                    <a:pt x="228" y="62"/>
                    <a:pt x="187" y="62"/>
                  </a:cubicBezTo>
                  <a:cubicBezTo>
                    <a:pt x="153" y="62"/>
                    <a:pt x="123" y="48"/>
                    <a:pt x="101" y="26"/>
                  </a:cubicBezTo>
                  <a:cubicBezTo>
                    <a:pt x="92" y="24"/>
                    <a:pt x="81" y="22"/>
                    <a:pt x="71" y="20"/>
                  </a:cubicBezTo>
                  <a:cubicBezTo>
                    <a:pt x="60" y="18"/>
                    <a:pt x="51" y="17"/>
                    <a:pt x="43" y="15"/>
                  </a:cubicBezTo>
                  <a:cubicBezTo>
                    <a:pt x="36" y="14"/>
                    <a:pt x="31" y="13"/>
                    <a:pt x="28" y="12"/>
                  </a:cubicBezTo>
                  <a:cubicBezTo>
                    <a:pt x="27" y="15"/>
                    <a:pt x="25" y="20"/>
                    <a:pt x="23" y="27"/>
                  </a:cubicBezTo>
                  <a:cubicBezTo>
                    <a:pt x="20" y="34"/>
                    <a:pt x="17" y="43"/>
                    <a:pt x="13" y="53"/>
                  </a:cubicBezTo>
                  <a:cubicBezTo>
                    <a:pt x="9" y="66"/>
                    <a:pt x="4" y="79"/>
                    <a:pt x="0" y="90"/>
                  </a:cubicBezTo>
                  <a:cubicBezTo>
                    <a:pt x="18" y="113"/>
                    <a:pt x="41" y="133"/>
                    <a:pt x="68" y="148"/>
                  </a:cubicBezTo>
                  <a:cubicBezTo>
                    <a:pt x="179" y="212"/>
                    <a:pt x="320" y="177"/>
                    <a:pt x="388" y="69"/>
                  </a:cubicBezTo>
                  <a:cubicBezTo>
                    <a:pt x="390" y="67"/>
                    <a:pt x="391" y="64"/>
                    <a:pt x="393" y="61"/>
                  </a:cubicBezTo>
                  <a:cubicBezTo>
                    <a:pt x="394" y="59"/>
                    <a:pt x="396" y="56"/>
                    <a:pt x="397" y="53"/>
                  </a:cubicBezTo>
                  <a:cubicBezTo>
                    <a:pt x="398" y="52"/>
                    <a:pt x="398" y="52"/>
                    <a:pt x="398" y="51"/>
                  </a:cubicBezTo>
                  <a:lnTo>
                    <a:pt x="395" y="52"/>
                  </a:lnTo>
                  <a:close/>
                </a:path>
              </a:pathLst>
            </a:custGeom>
            <a:solidFill>
              <a:schemeClr val="accent6">
                <a:lumMod val="50000"/>
              </a:schemeClr>
            </a:solidFill>
            <a:ln w="19050">
              <a:solidFill>
                <a:srgbClr val="FFFFFF"/>
              </a:solidFill>
              <a:round/>
              <a:headEnd/>
              <a:tailEnd/>
            </a:ln>
          </p:spPr>
          <p:txBody>
            <a:bodyPr lIns="82287" tIns="41143" rIns="82287" bIns="41143"/>
            <a:lstStyle/>
            <a:p>
              <a:endParaRPr lang="en-US" dirty="0"/>
            </a:p>
          </p:txBody>
        </p:sp>
        <p:sp>
          <p:nvSpPr>
            <p:cNvPr id="20" name="WordArt 24">
              <a:extLst>
                <a:ext uri="{FF2B5EF4-FFF2-40B4-BE49-F238E27FC236}">
                  <a16:creationId xmlns:a16="http://schemas.microsoft.com/office/drawing/2014/main" id="{DB4BFFC0-143F-41A9-9FD9-1166CD22BEE9}"/>
                </a:ext>
              </a:extLst>
            </p:cNvPr>
            <p:cNvSpPr>
              <a:spLocks noChangeArrowheads="1" noChangeShapeType="1" noTextEdit="1"/>
            </p:cNvSpPr>
            <p:nvPr/>
          </p:nvSpPr>
          <p:spPr bwMode="gray">
            <a:xfrm rot="3704469">
              <a:off x="10394272" y="255192"/>
              <a:ext cx="1136519" cy="1485585"/>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spcFirstLastPara="1" wrap="none" fromWordArt="1">
              <a:prstTxWarp prst="textArchUp">
                <a:avLst>
                  <a:gd name="adj" fmla="val 13433394"/>
                </a:avLst>
              </a:prstTxWarp>
            </a:bodyPr>
            <a:lstStyle/>
            <a:p>
              <a:pPr algn="ctr"/>
              <a:r>
                <a:rPr lang="en-US" sz="3200" b="1" kern="10" dirty="0">
                  <a:solidFill>
                    <a:schemeClr val="bg1"/>
                  </a:solidFill>
                  <a:latin typeface="Verdana"/>
                  <a:ea typeface="Verdana"/>
                  <a:cs typeface="Verdana"/>
                </a:rPr>
                <a:t>FÆLLESSKAB</a:t>
              </a:r>
            </a:p>
          </p:txBody>
        </p:sp>
        <p:sp>
          <p:nvSpPr>
            <p:cNvPr id="21" name="WordArt 24">
              <a:extLst>
                <a:ext uri="{FF2B5EF4-FFF2-40B4-BE49-F238E27FC236}">
                  <a16:creationId xmlns:a16="http://schemas.microsoft.com/office/drawing/2014/main" id="{AB8A1F67-DFB5-460F-AC2D-EDE377895286}"/>
                </a:ext>
              </a:extLst>
            </p:cNvPr>
            <p:cNvSpPr>
              <a:spLocks noChangeArrowheads="1" noChangeShapeType="1" noTextEdit="1"/>
            </p:cNvSpPr>
            <p:nvPr/>
          </p:nvSpPr>
          <p:spPr bwMode="gray">
            <a:xfrm rot="12676950">
              <a:off x="10486224" y="233894"/>
              <a:ext cx="1243526" cy="1357748"/>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spcFirstLastPara="1" wrap="none" fromWordArt="1">
              <a:prstTxWarp prst="textArchUp">
                <a:avLst>
                  <a:gd name="adj" fmla="val 13433394"/>
                </a:avLst>
              </a:prstTxWarp>
            </a:bodyPr>
            <a:lstStyle/>
            <a:p>
              <a:pPr algn="ctr"/>
              <a:r>
                <a:rPr lang="en-US" sz="3200" b="1" kern="10" dirty="0">
                  <a:solidFill>
                    <a:schemeClr val="bg1"/>
                  </a:solidFill>
                  <a:latin typeface="Verdana"/>
                  <a:ea typeface="Verdana"/>
                  <a:cs typeface="Verdana"/>
                </a:rPr>
                <a:t>VÆKST          </a:t>
              </a:r>
            </a:p>
          </p:txBody>
        </p:sp>
        <p:sp>
          <p:nvSpPr>
            <p:cNvPr id="22" name="WordArt 24">
              <a:extLst>
                <a:ext uri="{FF2B5EF4-FFF2-40B4-BE49-F238E27FC236}">
                  <a16:creationId xmlns:a16="http://schemas.microsoft.com/office/drawing/2014/main" id="{CA81F58B-A9DB-4B2A-9B58-9B81647E174A}"/>
                </a:ext>
              </a:extLst>
            </p:cNvPr>
            <p:cNvSpPr>
              <a:spLocks noChangeArrowheads="1" noChangeShapeType="1" noTextEdit="1"/>
            </p:cNvSpPr>
            <p:nvPr/>
          </p:nvSpPr>
          <p:spPr bwMode="gray">
            <a:xfrm rot="19047587">
              <a:off x="10423086" y="364237"/>
              <a:ext cx="1243526" cy="1357748"/>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spcFirstLastPara="1" wrap="none" fromWordArt="1">
              <a:prstTxWarp prst="textArchUp">
                <a:avLst>
                  <a:gd name="adj" fmla="val 13433394"/>
                </a:avLst>
              </a:prstTxWarp>
            </a:bodyPr>
            <a:lstStyle/>
            <a:p>
              <a:pPr algn="ctr"/>
              <a:r>
                <a:rPr lang="en-US" sz="3200" b="1" kern="10" dirty="0">
                  <a:solidFill>
                    <a:schemeClr val="bg1"/>
                  </a:solidFill>
                  <a:latin typeface="Verdana"/>
                  <a:ea typeface="Verdana"/>
                  <a:cs typeface="Verdana"/>
                </a:rPr>
                <a:t>TJENESTE     </a:t>
              </a:r>
            </a:p>
          </p:txBody>
        </p:sp>
      </p:grpSp>
      <p:sp>
        <p:nvSpPr>
          <p:cNvPr id="26" name="Text Placeholder 25">
            <a:extLst>
              <a:ext uri="{FF2B5EF4-FFF2-40B4-BE49-F238E27FC236}">
                <a16:creationId xmlns:a16="http://schemas.microsoft.com/office/drawing/2014/main" id="{76809944-5025-42DA-9C57-510D463F97FB}"/>
              </a:ext>
            </a:extLst>
          </p:cNvPr>
          <p:cNvSpPr>
            <a:spLocks noGrp="1"/>
          </p:cNvSpPr>
          <p:nvPr>
            <p:ph type="body" sz="quarter" idx="13" hasCustomPrompt="1"/>
          </p:nvPr>
        </p:nvSpPr>
        <p:spPr>
          <a:xfrm>
            <a:off x="2275703" y="966681"/>
            <a:ext cx="4791301" cy="901370"/>
          </a:xfrm>
        </p:spPr>
        <p:txBody>
          <a:bodyPr>
            <a:noAutofit/>
          </a:bodyPr>
          <a:lstStyle>
            <a:lvl1pPr>
              <a:defRPr sz="1200"/>
            </a:lvl1pPr>
            <a:lvl2pPr>
              <a:defRPr sz="1100"/>
            </a:lvl2pPr>
            <a:lvl3pPr>
              <a:defRPr sz="1100"/>
            </a:lvl3pPr>
            <a:lvl4pPr>
              <a:defRPr sz="1200"/>
            </a:lvl4pPr>
            <a:lvl5pPr>
              <a:defRPr sz="1200"/>
            </a:lvl5pPr>
          </a:lstStyle>
          <a:p>
            <a:pPr lvl="0"/>
            <a:r>
              <a:rPr lang="en-US" dirty="0" err="1"/>
              <a:t>Klik</a:t>
            </a:r>
            <a:r>
              <a:rPr lang="en-US" dirty="0"/>
              <a:t> for at </a:t>
            </a:r>
            <a:r>
              <a:rPr lang="en-US" dirty="0" err="1"/>
              <a:t>indsætte</a:t>
            </a:r>
            <a:r>
              <a:rPr lang="en-US" dirty="0"/>
              <a:t> </a:t>
            </a:r>
            <a:r>
              <a:rPr lang="en-US" dirty="0" err="1"/>
              <a:t>bibelvers</a:t>
            </a:r>
            <a:endParaRPr lang="en-US" dirty="0"/>
          </a:p>
          <a:p>
            <a:pPr lvl="1"/>
            <a:r>
              <a:rPr lang="en-US" dirty="0"/>
              <a:t>Second level</a:t>
            </a:r>
          </a:p>
        </p:txBody>
      </p:sp>
      <p:sp>
        <p:nvSpPr>
          <p:cNvPr id="27" name="TextBox 26">
            <a:extLst>
              <a:ext uri="{FF2B5EF4-FFF2-40B4-BE49-F238E27FC236}">
                <a16:creationId xmlns:a16="http://schemas.microsoft.com/office/drawing/2014/main" id="{8A7EBD15-3710-4757-8C7C-4E8D2DAB9C03}"/>
              </a:ext>
            </a:extLst>
          </p:cNvPr>
          <p:cNvSpPr txBox="1"/>
          <p:nvPr userDrawn="1"/>
        </p:nvSpPr>
        <p:spPr>
          <a:xfrm>
            <a:off x="1114229" y="940554"/>
            <a:ext cx="1081213" cy="369332"/>
          </a:xfrm>
          <a:prstGeom prst="rect">
            <a:avLst/>
          </a:prstGeom>
          <a:noFill/>
        </p:spPr>
        <p:txBody>
          <a:bodyPr wrap="square" rtlCol="0">
            <a:spAutoFit/>
          </a:bodyPr>
          <a:lstStyle/>
          <a:p>
            <a:r>
              <a:rPr lang="da-DK" dirty="0"/>
              <a:t>BIBELEN</a:t>
            </a:r>
          </a:p>
        </p:txBody>
      </p:sp>
      <p:sp>
        <p:nvSpPr>
          <p:cNvPr id="28" name="TextBox 27">
            <a:extLst>
              <a:ext uri="{FF2B5EF4-FFF2-40B4-BE49-F238E27FC236}">
                <a16:creationId xmlns:a16="http://schemas.microsoft.com/office/drawing/2014/main" id="{FA676990-17C5-4C35-A28A-5D4506BCA71C}"/>
              </a:ext>
            </a:extLst>
          </p:cNvPr>
          <p:cNvSpPr txBox="1"/>
          <p:nvPr userDrawn="1"/>
        </p:nvSpPr>
        <p:spPr>
          <a:xfrm>
            <a:off x="927464" y="2111854"/>
            <a:ext cx="1276688" cy="369332"/>
          </a:xfrm>
          <a:prstGeom prst="rect">
            <a:avLst/>
          </a:prstGeom>
          <a:noFill/>
        </p:spPr>
        <p:txBody>
          <a:bodyPr wrap="square" rtlCol="0">
            <a:spAutoFit/>
          </a:bodyPr>
          <a:lstStyle/>
          <a:p>
            <a:r>
              <a:rPr lang="da-DK" dirty="0"/>
              <a:t>SYNOPSIS</a:t>
            </a:r>
          </a:p>
        </p:txBody>
      </p:sp>
      <p:sp>
        <p:nvSpPr>
          <p:cNvPr id="29" name="TextBox 28">
            <a:extLst>
              <a:ext uri="{FF2B5EF4-FFF2-40B4-BE49-F238E27FC236}">
                <a16:creationId xmlns:a16="http://schemas.microsoft.com/office/drawing/2014/main" id="{4910D69F-62B4-4FBF-A373-8817F41DC170}"/>
              </a:ext>
            </a:extLst>
          </p:cNvPr>
          <p:cNvSpPr txBox="1"/>
          <p:nvPr userDrawn="1"/>
        </p:nvSpPr>
        <p:spPr>
          <a:xfrm>
            <a:off x="104504" y="284693"/>
            <a:ext cx="1380029" cy="400110"/>
          </a:xfrm>
          <a:prstGeom prst="rect">
            <a:avLst/>
          </a:prstGeom>
          <a:noFill/>
        </p:spPr>
        <p:txBody>
          <a:bodyPr wrap="square" rtlCol="0">
            <a:spAutoFit/>
          </a:bodyPr>
          <a:lstStyle/>
          <a:p>
            <a:r>
              <a:rPr lang="da-DK" sz="2000" b="1" dirty="0">
                <a:solidFill>
                  <a:schemeClr val="bg1"/>
                </a:solidFill>
              </a:rPr>
              <a:t>NETVÆRK</a:t>
            </a:r>
          </a:p>
        </p:txBody>
      </p:sp>
      <p:sp>
        <p:nvSpPr>
          <p:cNvPr id="30" name="Text Placeholder 25">
            <a:extLst>
              <a:ext uri="{FF2B5EF4-FFF2-40B4-BE49-F238E27FC236}">
                <a16:creationId xmlns:a16="http://schemas.microsoft.com/office/drawing/2014/main" id="{105AF334-8E54-4378-B1F2-54A01738B252}"/>
              </a:ext>
            </a:extLst>
          </p:cNvPr>
          <p:cNvSpPr>
            <a:spLocks noGrp="1"/>
          </p:cNvSpPr>
          <p:nvPr>
            <p:ph type="body" sz="quarter" idx="14" hasCustomPrompt="1"/>
          </p:nvPr>
        </p:nvSpPr>
        <p:spPr>
          <a:xfrm>
            <a:off x="2275702" y="5203218"/>
            <a:ext cx="4791301" cy="1180421"/>
          </a:xfrm>
        </p:spPr>
        <p:txBody>
          <a:bodyPr>
            <a:noAutofit/>
          </a:bodyPr>
          <a:lstStyle>
            <a:lvl1pPr>
              <a:defRPr sz="1200"/>
            </a:lvl1pPr>
            <a:lvl2pPr>
              <a:defRPr sz="1100"/>
            </a:lvl2pPr>
            <a:lvl3pPr>
              <a:defRPr sz="1100"/>
            </a:lvl3pPr>
            <a:lvl4pPr>
              <a:defRPr sz="1050"/>
            </a:lvl4pPr>
            <a:lvl5pPr>
              <a:defRPr sz="1050"/>
            </a:lvl5pPr>
          </a:lstStyle>
          <a:p>
            <a:pPr lvl="0"/>
            <a:r>
              <a:rPr lang="en-US" dirty="0" err="1"/>
              <a:t>Klik</a:t>
            </a:r>
            <a:r>
              <a:rPr lang="en-US" dirty="0"/>
              <a:t> for at </a:t>
            </a:r>
            <a:r>
              <a:rPr lang="en-US" dirty="0" err="1"/>
              <a:t>indsætte</a:t>
            </a:r>
            <a:r>
              <a:rPr lang="en-US" dirty="0"/>
              <a:t> </a:t>
            </a:r>
            <a:r>
              <a:rPr lang="en-US" dirty="0" err="1"/>
              <a:t>konklusion</a:t>
            </a:r>
            <a:endParaRPr lang="en-US" dirty="0"/>
          </a:p>
        </p:txBody>
      </p:sp>
      <p:sp>
        <p:nvSpPr>
          <p:cNvPr id="31" name="TextBox 30">
            <a:extLst>
              <a:ext uri="{FF2B5EF4-FFF2-40B4-BE49-F238E27FC236}">
                <a16:creationId xmlns:a16="http://schemas.microsoft.com/office/drawing/2014/main" id="{4F4696E6-14D8-40D7-8BCD-63944E57845D}"/>
              </a:ext>
            </a:extLst>
          </p:cNvPr>
          <p:cNvSpPr txBox="1"/>
          <p:nvPr userDrawn="1"/>
        </p:nvSpPr>
        <p:spPr>
          <a:xfrm>
            <a:off x="561703" y="5190552"/>
            <a:ext cx="1712264" cy="369332"/>
          </a:xfrm>
          <a:prstGeom prst="rect">
            <a:avLst/>
          </a:prstGeom>
          <a:noFill/>
        </p:spPr>
        <p:txBody>
          <a:bodyPr wrap="square" rtlCol="0">
            <a:spAutoFit/>
          </a:bodyPr>
          <a:lstStyle/>
          <a:p>
            <a:r>
              <a:rPr lang="da-DK" dirty="0"/>
              <a:t>KONKLUSION</a:t>
            </a:r>
          </a:p>
        </p:txBody>
      </p:sp>
      <p:sp>
        <p:nvSpPr>
          <p:cNvPr id="33" name="Text Placeholder 25">
            <a:extLst>
              <a:ext uri="{FF2B5EF4-FFF2-40B4-BE49-F238E27FC236}">
                <a16:creationId xmlns:a16="http://schemas.microsoft.com/office/drawing/2014/main" id="{9DD379DD-8B52-4D3C-8DA8-30FF67B67868}"/>
              </a:ext>
            </a:extLst>
          </p:cNvPr>
          <p:cNvSpPr>
            <a:spLocks noGrp="1"/>
          </p:cNvSpPr>
          <p:nvPr>
            <p:ph type="body" sz="quarter" idx="15" hasCustomPrompt="1"/>
          </p:nvPr>
        </p:nvSpPr>
        <p:spPr>
          <a:xfrm>
            <a:off x="7236825" y="2122991"/>
            <a:ext cx="4768651" cy="1596211"/>
          </a:xfrm>
        </p:spPr>
        <p:txBody>
          <a:bodyPr>
            <a:noAutofit/>
          </a:bodyPr>
          <a:lstStyle>
            <a:lvl1pPr marL="342900" marR="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sz="1200"/>
            </a:lvl1pPr>
            <a:lvl2pPr>
              <a:defRPr sz="1100"/>
            </a:lvl2pPr>
            <a:lvl3pPr>
              <a:defRPr sz="1100"/>
            </a:lvl3pPr>
            <a:lvl4pPr>
              <a:defRPr sz="1200"/>
            </a:lvl4pPr>
            <a:lvl5pPr>
              <a:defRPr sz="1200"/>
            </a:lvl5pPr>
          </a:lstStyle>
          <a:p>
            <a:pPr marL="342900" marR="0" lvl="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a:pPr>
            <a:r>
              <a:rPr lang="en-US" dirty="0" err="1"/>
              <a:t>Klik</a:t>
            </a:r>
            <a:r>
              <a:rPr lang="en-US" dirty="0"/>
              <a:t> for at </a:t>
            </a:r>
            <a:r>
              <a:rPr lang="en-US" dirty="0" err="1"/>
              <a:t>indsætte</a:t>
            </a:r>
            <a:r>
              <a:rPr lang="en-US" dirty="0"/>
              <a:t> 3-5 </a:t>
            </a:r>
            <a:r>
              <a:rPr lang="en-US" dirty="0" err="1"/>
              <a:t>spørgsmål</a:t>
            </a:r>
            <a:r>
              <a:rPr lang="en-US" dirty="0"/>
              <a:t> </a:t>
            </a:r>
            <a:r>
              <a:rPr lang="en-US" dirty="0" err="1"/>
              <a:t>til</a:t>
            </a:r>
            <a:r>
              <a:rPr lang="en-US" dirty="0"/>
              <a:t> </a:t>
            </a:r>
            <a:r>
              <a:rPr lang="da-DK" sz="1400" dirty="0">
                <a:solidFill>
                  <a:schemeClr val="accent3">
                    <a:lumMod val="50000"/>
                  </a:schemeClr>
                </a:solidFill>
              </a:rPr>
              <a:t>prædikenen (fokus på hvordan emnet er relevant til folks liv) </a:t>
            </a:r>
          </a:p>
        </p:txBody>
      </p:sp>
      <p:sp>
        <p:nvSpPr>
          <p:cNvPr id="34" name="TextBox 33">
            <a:extLst>
              <a:ext uri="{FF2B5EF4-FFF2-40B4-BE49-F238E27FC236}">
                <a16:creationId xmlns:a16="http://schemas.microsoft.com/office/drawing/2014/main" id="{BA657FF5-98BF-4287-B350-A09B4B1464E6}"/>
              </a:ext>
            </a:extLst>
          </p:cNvPr>
          <p:cNvSpPr txBox="1"/>
          <p:nvPr userDrawn="1"/>
        </p:nvSpPr>
        <p:spPr>
          <a:xfrm>
            <a:off x="7179868" y="1723345"/>
            <a:ext cx="1807377" cy="369332"/>
          </a:xfrm>
          <a:prstGeom prst="rect">
            <a:avLst/>
          </a:prstGeom>
          <a:noFill/>
        </p:spPr>
        <p:txBody>
          <a:bodyPr wrap="square" rtlCol="0">
            <a:spAutoFit/>
          </a:bodyPr>
          <a:lstStyle/>
          <a:p>
            <a:r>
              <a:rPr lang="da-DK" dirty="0"/>
              <a:t>DISKUSSION</a:t>
            </a:r>
          </a:p>
        </p:txBody>
      </p:sp>
      <p:sp>
        <p:nvSpPr>
          <p:cNvPr id="35" name="Text Placeholder 25">
            <a:extLst>
              <a:ext uri="{FF2B5EF4-FFF2-40B4-BE49-F238E27FC236}">
                <a16:creationId xmlns:a16="http://schemas.microsoft.com/office/drawing/2014/main" id="{5D2D096C-EA8D-4ADC-ADDF-D6B0AA90BB65}"/>
              </a:ext>
            </a:extLst>
          </p:cNvPr>
          <p:cNvSpPr>
            <a:spLocks noGrp="1"/>
          </p:cNvSpPr>
          <p:nvPr>
            <p:ph type="body" sz="quarter" idx="16" hasCustomPrompt="1"/>
          </p:nvPr>
        </p:nvSpPr>
        <p:spPr>
          <a:xfrm>
            <a:off x="7240301" y="5316547"/>
            <a:ext cx="4791301" cy="1074284"/>
          </a:xfrm>
        </p:spPr>
        <p:txBody>
          <a:bodyPr>
            <a:noAutofit/>
          </a:bodyPr>
          <a:lstStyle>
            <a:lvl1pPr>
              <a:defRPr sz="1200"/>
            </a:lvl1pPr>
            <a:lvl2pPr>
              <a:defRPr sz="1100"/>
            </a:lvl2pPr>
            <a:lvl3pPr>
              <a:defRPr sz="1100"/>
            </a:lvl3pPr>
            <a:lvl4pPr>
              <a:defRPr sz="1200"/>
            </a:lvl4pPr>
            <a:lvl5pPr>
              <a:defRPr sz="1200"/>
            </a:lvl5pPr>
          </a:lstStyle>
          <a:p>
            <a:pPr lvl="0"/>
            <a:r>
              <a:rPr lang="en-US" dirty="0" err="1"/>
              <a:t>Klik</a:t>
            </a:r>
            <a:r>
              <a:rPr lang="en-US" dirty="0"/>
              <a:t> for at </a:t>
            </a:r>
            <a:r>
              <a:rPr lang="en-US" dirty="0" err="1"/>
              <a:t>indsætte</a:t>
            </a:r>
            <a:r>
              <a:rPr lang="en-US" dirty="0"/>
              <a:t> </a:t>
            </a:r>
            <a:r>
              <a:rPr lang="en-US" dirty="0" err="1"/>
              <a:t>bønneemner</a:t>
            </a:r>
            <a:r>
              <a:rPr lang="en-US" dirty="0"/>
              <a:t> </a:t>
            </a:r>
            <a:r>
              <a:rPr lang="en-US" dirty="0" err="1"/>
              <a:t>og</a:t>
            </a:r>
            <a:r>
              <a:rPr lang="en-US" dirty="0"/>
              <a:t> </a:t>
            </a:r>
            <a:r>
              <a:rPr lang="en-US" dirty="0" err="1"/>
              <a:t>generelle</a:t>
            </a:r>
            <a:r>
              <a:rPr lang="en-US" dirty="0"/>
              <a:t> </a:t>
            </a:r>
            <a:r>
              <a:rPr lang="en-US" dirty="0" err="1"/>
              <a:t>informationer</a:t>
            </a:r>
            <a:endParaRPr lang="en-US" dirty="0"/>
          </a:p>
        </p:txBody>
      </p:sp>
      <p:sp>
        <p:nvSpPr>
          <p:cNvPr id="36" name="TextBox 35">
            <a:extLst>
              <a:ext uri="{FF2B5EF4-FFF2-40B4-BE49-F238E27FC236}">
                <a16:creationId xmlns:a16="http://schemas.microsoft.com/office/drawing/2014/main" id="{6D8799E4-234A-419C-A00C-FBB2E0E31666}"/>
              </a:ext>
            </a:extLst>
          </p:cNvPr>
          <p:cNvSpPr txBox="1"/>
          <p:nvPr userDrawn="1"/>
        </p:nvSpPr>
        <p:spPr>
          <a:xfrm>
            <a:off x="7174986" y="4944095"/>
            <a:ext cx="4768651" cy="369332"/>
          </a:xfrm>
          <a:prstGeom prst="rect">
            <a:avLst/>
          </a:prstGeom>
          <a:noFill/>
        </p:spPr>
        <p:txBody>
          <a:bodyPr wrap="square" rtlCol="0">
            <a:spAutoFit/>
          </a:bodyPr>
          <a:lstStyle/>
          <a:p>
            <a:r>
              <a:rPr lang="da-DK" dirty="0"/>
              <a:t>BØN &amp; PRAKTISKE INFORMATIONER</a:t>
            </a:r>
          </a:p>
        </p:txBody>
      </p:sp>
      <p:sp>
        <p:nvSpPr>
          <p:cNvPr id="37" name="Rectangle 36">
            <a:extLst>
              <a:ext uri="{FF2B5EF4-FFF2-40B4-BE49-F238E27FC236}">
                <a16:creationId xmlns:a16="http://schemas.microsoft.com/office/drawing/2014/main" id="{55541198-DC5D-4E2E-839E-4AC769E6A32B}"/>
              </a:ext>
            </a:extLst>
          </p:cNvPr>
          <p:cNvSpPr/>
          <p:nvPr userDrawn="1"/>
        </p:nvSpPr>
        <p:spPr>
          <a:xfrm>
            <a:off x="2273965" y="940555"/>
            <a:ext cx="4791301" cy="927496"/>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Rectangle 37">
            <a:extLst>
              <a:ext uri="{FF2B5EF4-FFF2-40B4-BE49-F238E27FC236}">
                <a16:creationId xmlns:a16="http://schemas.microsoft.com/office/drawing/2014/main" id="{3F3262FC-B2A2-4BA4-9983-F5C36EFFDBAE}"/>
              </a:ext>
            </a:extLst>
          </p:cNvPr>
          <p:cNvSpPr/>
          <p:nvPr userDrawn="1"/>
        </p:nvSpPr>
        <p:spPr>
          <a:xfrm>
            <a:off x="2273966" y="2109382"/>
            <a:ext cx="4791301" cy="2757969"/>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ctangle 38">
            <a:extLst>
              <a:ext uri="{FF2B5EF4-FFF2-40B4-BE49-F238E27FC236}">
                <a16:creationId xmlns:a16="http://schemas.microsoft.com/office/drawing/2014/main" id="{C527F07C-D619-4C7F-B8C2-E1B1CB33A36A}"/>
              </a:ext>
            </a:extLst>
          </p:cNvPr>
          <p:cNvSpPr/>
          <p:nvPr userDrawn="1"/>
        </p:nvSpPr>
        <p:spPr>
          <a:xfrm>
            <a:off x="2273965" y="5203220"/>
            <a:ext cx="4791301" cy="1180420"/>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Rectangle 40">
            <a:extLst>
              <a:ext uri="{FF2B5EF4-FFF2-40B4-BE49-F238E27FC236}">
                <a16:creationId xmlns:a16="http://schemas.microsoft.com/office/drawing/2014/main" id="{5AD13DAA-787A-4865-A532-7D3746FF3CB9}"/>
              </a:ext>
            </a:extLst>
          </p:cNvPr>
          <p:cNvSpPr/>
          <p:nvPr userDrawn="1"/>
        </p:nvSpPr>
        <p:spPr>
          <a:xfrm>
            <a:off x="7238563" y="2111854"/>
            <a:ext cx="4791301" cy="1607348"/>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Rectangle 41">
            <a:extLst>
              <a:ext uri="{FF2B5EF4-FFF2-40B4-BE49-F238E27FC236}">
                <a16:creationId xmlns:a16="http://schemas.microsoft.com/office/drawing/2014/main" id="{5A7025EA-B503-4E42-B485-2A9AB2294127}"/>
              </a:ext>
            </a:extLst>
          </p:cNvPr>
          <p:cNvSpPr/>
          <p:nvPr userDrawn="1"/>
        </p:nvSpPr>
        <p:spPr>
          <a:xfrm>
            <a:off x="7264689" y="5303484"/>
            <a:ext cx="4791301" cy="1070187"/>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4" name="TextBox 43">
            <a:extLst>
              <a:ext uri="{FF2B5EF4-FFF2-40B4-BE49-F238E27FC236}">
                <a16:creationId xmlns:a16="http://schemas.microsoft.com/office/drawing/2014/main" id="{C6AE6A2E-31E7-4916-BAC2-81B889682577}"/>
              </a:ext>
            </a:extLst>
          </p:cNvPr>
          <p:cNvSpPr txBox="1"/>
          <p:nvPr userDrawn="1"/>
        </p:nvSpPr>
        <p:spPr>
          <a:xfrm>
            <a:off x="2273965" y="6570618"/>
            <a:ext cx="9729773" cy="261610"/>
          </a:xfrm>
          <a:prstGeom prst="rect">
            <a:avLst/>
          </a:prstGeom>
          <a:noFill/>
        </p:spPr>
        <p:txBody>
          <a:bodyPr wrap="square" rtlCol="0">
            <a:spAutoFit/>
          </a:bodyPr>
          <a:lstStyle/>
          <a:p>
            <a:r>
              <a:rPr lang="da-DK" sz="1050" i="1" dirty="0"/>
              <a:t>HØJNÆSKIRKEN – HØJNÆSVEJ 60 – RØDOVRE – WWW.KRISTENTF.DK </a:t>
            </a:r>
          </a:p>
        </p:txBody>
      </p:sp>
      <p:sp>
        <p:nvSpPr>
          <p:cNvPr id="40" name="Rectangle 39">
            <a:extLst>
              <a:ext uri="{FF2B5EF4-FFF2-40B4-BE49-F238E27FC236}">
                <a16:creationId xmlns:a16="http://schemas.microsoft.com/office/drawing/2014/main" id="{97E87AFB-CD68-4C6C-8B64-253663851DF5}"/>
              </a:ext>
            </a:extLst>
          </p:cNvPr>
          <p:cNvSpPr/>
          <p:nvPr userDrawn="1"/>
        </p:nvSpPr>
        <p:spPr>
          <a:xfrm>
            <a:off x="7225499" y="4217455"/>
            <a:ext cx="4791301" cy="649897"/>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5" name="TextBox 44">
            <a:extLst>
              <a:ext uri="{FF2B5EF4-FFF2-40B4-BE49-F238E27FC236}">
                <a16:creationId xmlns:a16="http://schemas.microsoft.com/office/drawing/2014/main" id="{BAA114A7-41C8-47D2-80AC-68EEFBF85BD1}"/>
              </a:ext>
            </a:extLst>
          </p:cNvPr>
          <p:cNvSpPr txBox="1"/>
          <p:nvPr userDrawn="1"/>
        </p:nvSpPr>
        <p:spPr>
          <a:xfrm>
            <a:off x="7188575" y="3822116"/>
            <a:ext cx="3418465" cy="369332"/>
          </a:xfrm>
          <a:prstGeom prst="rect">
            <a:avLst/>
          </a:prstGeom>
          <a:noFill/>
        </p:spPr>
        <p:txBody>
          <a:bodyPr wrap="square" rtlCol="0">
            <a:spAutoFit/>
          </a:bodyPr>
          <a:lstStyle/>
          <a:p>
            <a:r>
              <a:rPr lang="da-DK" dirty="0"/>
              <a:t>UGENS UDFORDRING</a:t>
            </a:r>
          </a:p>
        </p:txBody>
      </p:sp>
      <p:sp>
        <p:nvSpPr>
          <p:cNvPr id="3" name="Text Placeholder 2">
            <a:extLst>
              <a:ext uri="{FF2B5EF4-FFF2-40B4-BE49-F238E27FC236}">
                <a16:creationId xmlns:a16="http://schemas.microsoft.com/office/drawing/2014/main" id="{C0D8DDA8-69A3-46B7-8662-DBB231095ABD}"/>
              </a:ext>
            </a:extLst>
          </p:cNvPr>
          <p:cNvSpPr>
            <a:spLocks noGrp="1"/>
          </p:cNvSpPr>
          <p:nvPr>
            <p:ph type="body" sz="quarter" idx="18" hasCustomPrompt="1"/>
          </p:nvPr>
        </p:nvSpPr>
        <p:spPr>
          <a:xfrm>
            <a:off x="7236825" y="4207754"/>
            <a:ext cx="4754563" cy="709612"/>
          </a:xfrm>
        </p:spPr>
        <p:txBody>
          <a:bodyPr>
            <a:normAutofit/>
          </a:bodyPr>
          <a:lstStyle>
            <a:lvl1pPr>
              <a:defRPr lang="en-US" sz="1200" kern="1200" dirty="0" smtClean="0">
                <a:solidFill>
                  <a:schemeClr val="accent3">
                    <a:lumMod val="50000"/>
                  </a:schemeClr>
                </a:solidFill>
                <a:latin typeface="+mn-lt"/>
                <a:ea typeface="+mn-ea"/>
                <a:cs typeface="+mn-cs"/>
              </a:defRPr>
            </a:lvl1pPr>
          </a:lstStyle>
          <a:p>
            <a:pPr lvl="0"/>
            <a:r>
              <a:rPr lang="en-US" dirty="0" err="1"/>
              <a:t>Klik</a:t>
            </a:r>
            <a:r>
              <a:rPr lang="en-US" dirty="0"/>
              <a:t> for at </a:t>
            </a:r>
            <a:r>
              <a:rPr lang="en-US" dirty="0" err="1"/>
              <a:t>indsætte</a:t>
            </a:r>
            <a:r>
              <a:rPr lang="en-US" dirty="0"/>
              <a:t> </a:t>
            </a:r>
            <a:r>
              <a:rPr lang="en-US" dirty="0" err="1"/>
              <a:t>ugens</a:t>
            </a:r>
            <a:r>
              <a:rPr lang="en-US" dirty="0"/>
              <a:t> </a:t>
            </a:r>
            <a:r>
              <a:rPr lang="en-US" dirty="0" err="1"/>
              <a:t>udfordring</a:t>
            </a:r>
            <a:endParaRPr lang="en-US"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456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da-DK"/>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da-DK"/>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da-DK"/>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da-DK"/>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da-DK"/>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da-DK"/>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da-DK"/>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da-DK"/>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da-DK"/>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da-DK"/>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da-DK"/>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da-DK"/>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da-DK"/>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da-DK"/>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da-DK"/>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da-DK"/>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da-DK"/>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da-DK"/>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da-DK"/>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da-DK"/>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da-DK"/>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da-DK"/>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da-DK"/>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da-DK"/>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8/31/2026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F2ABE1E-FC35-4A90-A92B-562F29CAEAF9}"/>
              </a:ext>
            </a:extLst>
          </p:cNvPr>
          <p:cNvGraphicFramePr>
            <a:graphicFrameLocks noChangeAspect="1"/>
          </p:cNvGraphicFramePr>
          <p:nvPr>
            <p:custDataLst>
              <p:tags r:id="rId1"/>
            </p:custDataLst>
            <p:extLst>
              <p:ext uri="{D42A27DB-BD31-4B8C-83A1-F6EECF244321}">
                <p14:modId xmlns:p14="http://schemas.microsoft.com/office/powerpoint/2010/main" val="2767264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8" name="Object 7" hidden="1">
                        <a:extLst>
                          <a:ext uri="{FF2B5EF4-FFF2-40B4-BE49-F238E27FC236}">
                            <a16:creationId xmlns:a16="http://schemas.microsoft.com/office/drawing/2014/main" id="{4F2ABE1E-FC35-4A90-A92B-562F29CAEAF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40F6E74-6A4D-431F-BA73-3535E3FD70B0}"/>
              </a:ext>
            </a:extLst>
          </p:cNvPr>
          <p:cNvSpPr>
            <a:spLocks noGrp="1"/>
          </p:cNvSpPr>
          <p:nvPr>
            <p:ph type="title"/>
          </p:nvPr>
        </p:nvSpPr>
        <p:spPr/>
        <p:txBody>
          <a:bodyPr/>
          <a:lstStyle/>
          <a:p>
            <a:r>
              <a:rPr lang="da-DK" dirty="0"/>
              <a:t>Guds rige er midt i blandt os</a:t>
            </a:r>
          </a:p>
        </p:txBody>
      </p:sp>
      <p:sp>
        <p:nvSpPr>
          <p:cNvPr id="3" name="Text Placeholder 2">
            <a:extLst>
              <a:ext uri="{FF2B5EF4-FFF2-40B4-BE49-F238E27FC236}">
                <a16:creationId xmlns:a16="http://schemas.microsoft.com/office/drawing/2014/main" id="{32DCC025-D59F-4502-BB8B-94022A6B8EEB}"/>
              </a:ext>
            </a:extLst>
          </p:cNvPr>
          <p:cNvSpPr>
            <a:spLocks noGrp="1"/>
          </p:cNvSpPr>
          <p:nvPr>
            <p:ph type="body" sz="half" idx="2"/>
          </p:nvPr>
        </p:nvSpPr>
        <p:spPr/>
        <p:txBody>
          <a:bodyPr>
            <a:normAutofit fontScale="85000" lnSpcReduction="10000"/>
          </a:bodyPr>
          <a:lstStyle/>
          <a:p>
            <a:r>
              <a:rPr lang="da-DK" dirty="0"/>
              <a:t>At ville leve tættere på Gud ønsker alle kristne, men vi kan have tendens til at se os selv i en kø til Gud og sammenligne os med andre. Fokus bliver på egen og andres progression (trosskridt) eller mangel på samme.</a:t>
            </a:r>
          </a:p>
          <a:p>
            <a:r>
              <a:rPr lang="da-DK" dirty="0"/>
              <a:t>Jesus bryder med denne kø-tankegang. I lignelsen om arbejderne i vingården vender han f.eks. køen på hovedet. Han beder disciplene (og os) om ikke at undertrykke hinanden, men tjene hinanden. Altså: Give hinanden forlommer og baglommer i køen. Bevæge sig i forhold til hinanden som Faderen , Sønnen og Helligånden fra evigheders evighed har gjort det.</a:t>
            </a:r>
          </a:p>
          <a:p>
            <a:r>
              <a:rPr lang="da-DK" dirty="0"/>
              <a:t>I stedet for at tænke på trosskridt som en progression frem mod Gud, kan vi tænke på troskridt som de skridt vi tager, når vi flytter os for hinanden. At flytte sig for hinanden indebærer også afkald. Vi må udstå ikke altid at kunne forstå hinanden og ikke altid at få ret. Vi må være rede til ikke altid at være i kontrol.</a:t>
            </a:r>
          </a:p>
          <a:p>
            <a:r>
              <a:rPr lang="da-DK" dirty="0"/>
              <a:t>Jesus siger, at han ikke er kommet for at lade sig tjene, men får selv at tjene og give sit liv som løsesum for mange (mange betyder her alle!)</a:t>
            </a:r>
          </a:p>
        </p:txBody>
      </p:sp>
      <p:sp>
        <p:nvSpPr>
          <p:cNvPr id="4" name="Text Placeholder 3">
            <a:extLst>
              <a:ext uri="{FF2B5EF4-FFF2-40B4-BE49-F238E27FC236}">
                <a16:creationId xmlns:a16="http://schemas.microsoft.com/office/drawing/2014/main" id="{9B63E0D4-EC35-4F1A-A6E4-641676384466}"/>
              </a:ext>
            </a:extLst>
          </p:cNvPr>
          <p:cNvSpPr>
            <a:spLocks noGrp="1"/>
          </p:cNvSpPr>
          <p:nvPr>
            <p:ph type="body" sz="quarter" idx="13"/>
          </p:nvPr>
        </p:nvSpPr>
        <p:spPr/>
        <p:txBody>
          <a:bodyPr/>
          <a:lstStyle/>
          <a:p>
            <a:r>
              <a:rPr lang="da-DK" dirty="0"/>
              <a:t>Matthæusevangeliet 20, 20-28</a:t>
            </a:r>
          </a:p>
          <a:p>
            <a:pPr marL="0" indent="0">
              <a:buNone/>
            </a:pPr>
            <a:r>
              <a:rPr lang="da-DK" sz="900" dirty="0"/>
              <a:t>Jacob og </a:t>
            </a:r>
            <a:r>
              <a:rPr lang="da-DK" sz="900" dirty="0" err="1"/>
              <a:t>Johannes´s</a:t>
            </a:r>
            <a:r>
              <a:rPr lang="da-DK" sz="900" dirty="0"/>
              <a:t> mor, Salome, beder Jesus om de fornemste pladser til sine sønner i himmeriget. Jesus formaner alle sine disciple til i stedet at være hinandens tjener og siger, at han ikke er kommet for at lade sig tjene, men for selv at tjene og give sit liv som løsesum for mange.</a:t>
            </a:r>
          </a:p>
          <a:p>
            <a:pPr marL="0" indent="0">
              <a:buNone/>
            </a:pPr>
            <a:endParaRPr lang="da-DK" sz="1200" dirty="0"/>
          </a:p>
        </p:txBody>
      </p:sp>
      <p:sp>
        <p:nvSpPr>
          <p:cNvPr id="5" name="Text Placeholder 4">
            <a:extLst>
              <a:ext uri="{FF2B5EF4-FFF2-40B4-BE49-F238E27FC236}">
                <a16:creationId xmlns:a16="http://schemas.microsoft.com/office/drawing/2014/main" id="{93E60D80-B622-4C30-ACD3-75721B62CCFD}"/>
              </a:ext>
            </a:extLst>
          </p:cNvPr>
          <p:cNvSpPr>
            <a:spLocks noGrp="1"/>
          </p:cNvSpPr>
          <p:nvPr>
            <p:ph type="body" sz="quarter" idx="14"/>
          </p:nvPr>
        </p:nvSpPr>
        <p:spPr/>
        <p:txBody>
          <a:bodyPr/>
          <a:lstStyle/>
          <a:p>
            <a:pPr marL="0" indent="0">
              <a:buNone/>
            </a:pPr>
            <a:r>
              <a:rPr lang="da-DK" b="1" dirty="0"/>
              <a:t>I Guds rige er der ikke </a:t>
            </a:r>
            <a:r>
              <a:rPr lang="da-DK" b="1" dirty="0" err="1"/>
              <a:t>kø-kultur</a:t>
            </a:r>
            <a:r>
              <a:rPr lang="da-DK" b="1" dirty="0"/>
              <a:t>! De første skal blive de sidste og de sidste de første. Når vi tjener hinanden, spejler vi Guds natur (treenighedens dans). Kilden til at ville tjene hinanden finder vi hos Jesus, som kom for at tjene os ved at give sit liv for os. Gud flytter sig i forhold til os (tjener os), så vi flytter os i forhold til hinanden (tjener hinanden).</a:t>
            </a:r>
            <a:endParaRPr lang="da-DK" sz="1200" b="1" dirty="0"/>
          </a:p>
        </p:txBody>
      </p:sp>
      <p:sp>
        <p:nvSpPr>
          <p:cNvPr id="6" name="Text Placeholder 5">
            <a:extLst>
              <a:ext uri="{FF2B5EF4-FFF2-40B4-BE49-F238E27FC236}">
                <a16:creationId xmlns:a16="http://schemas.microsoft.com/office/drawing/2014/main" id="{CD995B05-EC0D-47EB-8EF3-6BE25045837B}"/>
              </a:ext>
            </a:extLst>
          </p:cNvPr>
          <p:cNvSpPr>
            <a:spLocks noGrp="1"/>
          </p:cNvSpPr>
          <p:nvPr>
            <p:ph type="body" sz="quarter" idx="15"/>
          </p:nvPr>
        </p:nvSpPr>
        <p:spPr>
          <a:xfrm>
            <a:off x="7236825" y="2122991"/>
            <a:ext cx="4768651" cy="1596211"/>
          </a:xfrm>
        </p:spPr>
        <p:txBody>
          <a:bodyPr/>
          <a:lstStyle/>
          <a:p>
            <a:r>
              <a:rPr lang="da-DK" sz="1200" dirty="0"/>
              <a:t>Genkender du ”Kø-tankegangen”</a:t>
            </a:r>
            <a:r>
              <a:rPr lang="da-DK" dirty="0"/>
              <a:t>? I hvilke områder af livet genkender du den</a:t>
            </a:r>
            <a:r>
              <a:rPr lang="da-DK" sz="1200" dirty="0"/>
              <a:t>? Oplever du dig selv som først eller sidst i køen? Hvorfor?</a:t>
            </a:r>
          </a:p>
          <a:p>
            <a:r>
              <a:rPr lang="da-DK" sz="1200" dirty="0"/>
              <a:t>Tal om forskellen på trosskridt i ”kø-tankegangen” og så  trosskridt til siden </a:t>
            </a:r>
            <a:r>
              <a:rPr lang="da-DK" dirty="0"/>
              <a:t>eller bagud i den opløste kø?</a:t>
            </a:r>
          </a:p>
          <a:p>
            <a:r>
              <a:rPr lang="da-DK" sz="1200" dirty="0"/>
              <a:t>Hvordan kan vi konkret lade Jesus tjene os i vores liv?</a:t>
            </a:r>
          </a:p>
        </p:txBody>
      </p:sp>
      <p:sp>
        <p:nvSpPr>
          <p:cNvPr id="7" name="Text Placeholder 6">
            <a:extLst>
              <a:ext uri="{FF2B5EF4-FFF2-40B4-BE49-F238E27FC236}">
                <a16:creationId xmlns:a16="http://schemas.microsoft.com/office/drawing/2014/main" id="{9352954E-F7CA-466E-9B7A-38F723224129}"/>
              </a:ext>
            </a:extLst>
          </p:cNvPr>
          <p:cNvSpPr>
            <a:spLocks noGrp="1"/>
          </p:cNvSpPr>
          <p:nvPr>
            <p:ph type="body" sz="quarter" idx="16"/>
          </p:nvPr>
        </p:nvSpPr>
        <p:spPr>
          <a:xfrm>
            <a:off x="7240301" y="5319571"/>
            <a:ext cx="4791301" cy="1074283"/>
          </a:xfrm>
        </p:spPr>
        <p:txBody>
          <a:bodyPr/>
          <a:lstStyle/>
          <a:p>
            <a:r>
              <a:rPr lang="da-DK" sz="1200" dirty="0"/>
              <a:t>Bed bønnen: </a:t>
            </a:r>
          </a:p>
          <a:p>
            <a:pPr marL="0" indent="0">
              <a:buNone/>
            </a:pPr>
            <a:r>
              <a:rPr lang="da-DK" dirty="0"/>
              <a:t>Tak at du tjener os ved din søn, Jesus Kristus. Giv os at kunne modtage fra dig. Giv os at kunne tjene hinanden. </a:t>
            </a:r>
            <a:r>
              <a:rPr lang="da-DK"/>
              <a:t>Tak, Gud, at du møder os, hvor vi er. </a:t>
            </a:r>
            <a:endParaRPr lang="da-DK" sz="1200" dirty="0"/>
          </a:p>
        </p:txBody>
      </p:sp>
      <p:sp>
        <p:nvSpPr>
          <p:cNvPr id="9" name="Text Placeholder 6">
            <a:extLst>
              <a:ext uri="{FF2B5EF4-FFF2-40B4-BE49-F238E27FC236}">
                <a16:creationId xmlns:a16="http://schemas.microsoft.com/office/drawing/2014/main" id="{4031993A-A90F-4917-A07A-5BCDCCA7170E}"/>
              </a:ext>
            </a:extLst>
          </p:cNvPr>
          <p:cNvSpPr txBox="1">
            <a:spLocks/>
          </p:cNvSpPr>
          <p:nvPr/>
        </p:nvSpPr>
        <p:spPr>
          <a:xfrm>
            <a:off x="7260181" y="3881710"/>
            <a:ext cx="4791301" cy="98564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endParaRPr lang="da-DK" dirty="0"/>
          </a:p>
        </p:txBody>
      </p:sp>
      <p:sp>
        <p:nvSpPr>
          <p:cNvPr id="10" name="Text Placeholder 5">
            <a:extLst>
              <a:ext uri="{FF2B5EF4-FFF2-40B4-BE49-F238E27FC236}">
                <a16:creationId xmlns:a16="http://schemas.microsoft.com/office/drawing/2014/main" id="{3F1618D5-19AC-4262-9FA0-B7787C7D5480}"/>
              </a:ext>
            </a:extLst>
          </p:cNvPr>
          <p:cNvSpPr txBox="1">
            <a:spLocks/>
          </p:cNvSpPr>
          <p:nvPr/>
        </p:nvSpPr>
        <p:spPr>
          <a:xfrm>
            <a:off x="7256700" y="4223462"/>
            <a:ext cx="4768651" cy="643890"/>
          </a:xfrm>
          <a:prstGeom prst="rect">
            <a:avLst/>
          </a:prstGeom>
        </p:spPr>
        <p:txBody>
          <a:bodyPr vert="horz" lIns="91440" tIns="45720" rIns="91440" bIns="45720" rtlCol="0">
            <a:noAutofit/>
          </a:bodyPr>
          <a:lstStyle>
            <a:lvl1pPr marL="342900" marR="0" indent="-342900" algn="l" defTabSz="457200" rtl="0" eaLnBrk="1" fontAlgn="auto" latinLnBrk="0" hangingPunct="1">
              <a:lnSpc>
                <a:spcPct val="100000"/>
              </a:lnSpc>
              <a:spcBef>
                <a:spcPts val="1000"/>
              </a:spcBef>
              <a:spcAft>
                <a:spcPts val="0"/>
              </a:spcAft>
              <a:buClr>
                <a:schemeClr val="accent1"/>
              </a:buClr>
              <a:buSzTx/>
              <a:buFont typeface="Wingdings 3" charset="2"/>
              <a:buChar char=""/>
              <a:tabLst/>
              <a:defRPr sz="12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1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da-DK" dirty="0"/>
              <a:t>Tænk på din omgangskreds. Hvordan kan du flytte dig i forhold til konkrete personer, så du tjener dem?</a:t>
            </a:r>
          </a:p>
        </p:txBody>
      </p:sp>
    </p:spTree>
    <p:extLst>
      <p:ext uri="{BB962C8B-B14F-4D97-AF65-F5344CB8AC3E}">
        <p14:creationId xmlns:p14="http://schemas.microsoft.com/office/powerpoint/2010/main" val="25881634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wpmB1dxPME70y5apqBUF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isk">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ædiken 29.11.20201 PAGER" id="{345F1684-2561-2B4F-8DAE-1715D5B2AE66}" vid="{43EDFB2B-7DD1-484B-9D19-7D6F41400DF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79041F01970F4F9C195E4A09200585" ma:contentTypeVersion="8" ma:contentTypeDescription="Create a new document." ma:contentTypeScope="" ma:versionID="7b46b509a5a21efcb40e6d57fb7a2491">
  <xsd:schema xmlns:xsd="http://www.w3.org/2001/XMLSchema" xmlns:xs="http://www.w3.org/2001/XMLSchema" xmlns:p="http://schemas.microsoft.com/office/2006/metadata/properties" xmlns:ns3="83b4fc67-7e4d-4af3-b66e-0e0e8a1422f6" targetNamespace="http://schemas.microsoft.com/office/2006/metadata/properties" ma:root="true" ma:fieldsID="d6e3a14842ab5b654d6f106679d6b50c" ns3:_="">
    <xsd:import namespace="83b4fc67-7e4d-4af3-b66e-0e0e8a1422f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4fc67-7e4d-4af3-b66e-0e0e8a1422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3AB7AB-B811-446C-8BE5-74959CBBD0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b4fc67-7e4d-4af3-b66e-0e0e8a1422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8EB455-CDDE-4E54-9928-BA67DD5BD69D}">
  <ds:schemaRefs>
    <ds:schemaRef ds:uri="http://schemas.microsoft.com/sharepoint/v3/contenttype/forms"/>
  </ds:schemaRefs>
</ds:datastoreItem>
</file>

<file path=customXml/itemProps3.xml><?xml version="1.0" encoding="utf-8"?>
<ds:datastoreItem xmlns:ds="http://schemas.openxmlformats.org/officeDocument/2006/customXml" ds:itemID="{0EECC0DA-63BF-4B80-9523-72745E560A0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Skabelon til one pager</Template>
  <TotalTime>152</TotalTime>
  <Words>493</Words>
  <Application>Microsoft Office PowerPoint</Application>
  <PresentationFormat>Widescreen</PresentationFormat>
  <Paragraphs>14</Paragraphs>
  <Slides>1</Slides>
  <Notes>0</Notes>
  <HiddenSlides>0</HiddenSlides>
  <MMClips>0</MMClips>
  <ScaleCrop>false</ScaleCrop>
  <HeadingPairs>
    <vt:vector size="8" baseType="variant">
      <vt:variant>
        <vt:lpstr>Benyttede skrifttyper</vt:lpstr>
      </vt:variant>
      <vt:variant>
        <vt:i4>3</vt:i4>
      </vt:variant>
      <vt:variant>
        <vt:lpstr>Tema</vt:lpstr>
      </vt:variant>
      <vt:variant>
        <vt:i4>1</vt:i4>
      </vt:variant>
      <vt:variant>
        <vt:lpstr>Integrerede OLE-servere</vt:lpstr>
      </vt:variant>
      <vt:variant>
        <vt:i4>1</vt:i4>
      </vt:variant>
      <vt:variant>
        <vt:lpstr>Slidetitler</vt:lpstr>
      </vt:variant>
      <vt:variant>
        <vt:i4>1</vt:i4>
      </vt:variant>
    </vt:vector>
  </HeadingPairs>
  <TitlesOfParts>
    <vt:vector size="6" baseType="lpstr">
      <vt:lpstr>Century Gothic</vt:lpstr>
      <vt:lpstr>Verdana</vt:lpstr>
      <vt:lpstr>Wingdings 3</vt:lpstr>
      <vt:lpstr>Visk</vt:lpstr>
      <vt:lpstr>think-cell Slide</vt:lpstr>
      <vt:lpstr>Guds rige er midt i blandt 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Klik for at indsætte titel på prædiken</dc:title>
  <dc:creator>Anders Gjesing</dc:creator>
  <cp:lastModifiedBy>Anne-Mette Lerche</cp:lastModifiedBy>
  <cp:revision>4</cp:revision>
  <dcterms:created xsi:type="dcterms:W3CDTF">2023-10-01T05:28:29Z</dcterms:created>
  <dcterms:modified xsi:type="dcterms:W3CDTF">2026-08-31T12:30:48Z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0x010100E379041F01970F4F9C195E4A09200585</vt:lpwstr>
  </property>
</Properties>
</file>