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801" r:id="rId2"/>
    <p:sldId id="390" r:id="rId3"/>
    <p:sldId id="823" r:id="rId4"/>
    <p:sldId id="824" r:id="rId5"/>
    <p:sldId id="825" r:id="rId6"/>
    <p:sldId id="826" r:id="rId7"/>
    <p:sldId id="827" r:id="rId8"/>
    <p:sldId id="828" r:id="rId9"/>
  </p:sldIdLst>
  <p:sldSz cx="9361488" cy="5264150"/>
  <p:notesSz cx="6858000" cy="9144000"/>
  <p:defaultTextStyle>
    <a:defPPr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58">
          <p15:clr>
            <a:srgbClr val="A4A3A4"/>
          </p15:clr>
        </p15:guide>
        <p15:guide id="2" pos="29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610" y="82"/>
      </p:cViewPr>
      <p:guideLst>
        <p:guide orient="horz" pos="1658"/>
        <p:guide pos="29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521F3-CDF2-4CB0-933D-342E79FFC509}" type="datetimeFigureOut">
              <a:rPr lang="da-DK" smtClean="0"/>
              <a:t>16-11-2019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9915C-3337-4FBE-85DE-BA90A3D027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9776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99B34-0776-4A1D-B5BB-740805EF8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988" y="862013"/>
            <a:ext cx="7021512" cy="18319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6043639-9089-49A2-8088-B20BB7143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988" y="2765425"/>
            <a:ext cx="7021512" cy="127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6411B3-8956-4B8C-B438-274187001B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E0BEDE-C476-4B37-AFDB-D258D8FD0B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688769-C6B2-4EE3-A162-D7BB2290F3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EB40F-09F2-4222-9112-58D8F31DC447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64871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0BF32-AE6B-4918-A5CF-1B569198D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9E0077E-A916-4F4A-81D8-76CDE3941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79C5D1-6D47-4B11-BE67-BA9C2C0BC2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EF96CA-FBFA-4FBE-88FE-A495C59A6B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A36610-DBAE-4312-9C04-03B74D9C1A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DB084-7F28-4C22-AB37-401690E88232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573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F1C6216B-77A4-4458-A6BD-A6BC4E7683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88150" y="211138"/>
            <a:ext cx="2105025" cy="449103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E4A25F5-228B-4185-8719-4CC234021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68313" y="211138"/>
            <a:ext cx="6167437" cy="4491037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238620-4FC9-49DD-813C-8362F4B0E7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C53D14-9760-47F3-8670-0B956402A9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4B6881-EA28-4E06-9857-A19C3BF0F1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DF587-F9EA-4FB9-9F2A-6441038CF86B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72849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1732EA-619B-49D0-B39E-E7F110BC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55A46B1-A65C-4D59-8430-7B05E87C8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3498AA-D213-4735-A2D0-0C1FF22DF9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AD1BB9-6330-40B7-9E04-D372FD2638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D49CB6-CAD6-4EC5-AD2F-9661C893DE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68029-BB7B-4E11-BCAE-ED29D8B7AC79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07215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562FF-50E1-40A8-8A45-D5449129E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1312863"/>
            <a:ext cx="8075613" cy="21891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93D7071-34E7-4083-9DF0-B9B698391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175" y="3522663"/>
            <a:ext cx="8075613" cy="115093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DC1C5C-79E1-4651-9494-DF170075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1178D7-19DD-4B48-9937-8F78BDF79F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85FC2A-1F65-44CF-93D5-A3300CE7E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D9925-483F-42D0-963D-0B4E9B5A051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404118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39745-5D23-4101-8F38-EABEB1B37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71EA5D-A4A0-457F-BAAB-A6813695DB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3" y="1228725"/>
            <a:ext cx="4135437" cy="347345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2E9E440-BA81-474C-818F-7C2A9D32B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6150" y="1228725"/>
            <a:ext cx="4137025" cy="347345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0C85D4-30B0-4BF9-94BD-B02ABD8CC1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AB8CD5-C333-46A4-A60A-6A7FF39E9C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CABC0D-DAE9-407B-A200-88C09EF2DC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B1806-461A-4BBD-8C77-95488B71E123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99869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FFCA54-434C-490C-81A8-588D73FD1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280988"/>
            <a:ext cx="8074025" cy="10160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240624F-62C3-4D1D-8A01-FDE6AC2D3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525" y="1290638"/>
            <a:ext cx="3960813" cy="631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3C7901C-B81E-4295-A2C9-CEBC1CC75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525" y="1922463"/>
            <a:ext cx="3960813" cy="282892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35E24E7-511E-4653-8810-920C34584C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38688" y="1290638"/>
            <a:ext cx="3979862" cy="631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2A696C6-13DB-418D-B740-6C62CE090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38688" y="1922463"/>
            <a:ext cx="3979862" cy="282892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F34EF68-EC49-4731-8E19-B0D6671200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410F0BC-8F16-40AD-A1AC-A0992FD88B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4C4D23D-9FF9-4CDE-B9E0-1F627F5C9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54892-91BB-49C6-8285-39D5158D5D2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608295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95C1B-5545-4DAB-8B26-732405074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430E6D7-7634-495C-9064-2E4740A1E5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B63D326-1E29-49B9-A51F-D000FC1A4A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9BDECE9-9536-4B95-9EF2-4C310E90A1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D0EE4-4E22-4F0D-9D4E-0AE4937D0EB0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26591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A51D816-B5E7-4955-A53B-85F96A51BF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6BA506A-9A91-4357-89B9-1A9E3BE85E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C518663-737D-40BC-B362-0F16442799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DFE16-4531-4D42-948A-5DB81DB0E3EF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55710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70DE7-DF21-4E5D-A3AF-ED8C5529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350838"/>
            <a:ext cx="3019425" cy="12287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1B89223-F6ED-45C2-9E00-AE309E50B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9863" y="757238"/>
            <a:ext cx="4738687" cy="37417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259D615-7A9E-485D-B4E2-B1E32FB87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525" y="1579563"/>
            <a:ext cx="3019425" cy="29257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4C741A-0B36-463B-A7D6-4F069DA527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2255DE-64E9-4CAE-8241-35DB5A6F58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DA0D4B-C246-4708-ABA1-B83E943800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E5E69-7B23-46DE-ADF9-04C0AF98CB7C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00869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F91895-28F1-4CD2-9310-CA4E96517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350838"/>
            <a:ext cx="3019425" cy="12287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BDB4429-A047-4F37-933C-7F56864A4D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79863" y="757238"/>
            <a:ext cx="4738687" cy="37417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E5539FF-781C-4AEE-8784-9EB636DA4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525" y="1579563"/>
            <a:ext cx="3019425" cy="29257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A2B500-8C9B-4681-A774-76B94616B9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976D88-AE69-4FD1-9B19-7182207603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9D1BA4-B049-4357-8A3E-5FC3D7B90A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FEC2A-F7F8-4D4E-B0F6-6A562EC669AF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7105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1013C6F-A667-4EE0-A188-67112C76BA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11138"/>
            <a:ext cx="8424862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/>
              <a:t>Klik for at redigere titeltypografi i masteren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D71FDC8-5B95-49C5-8E33-41175B65D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228725"/>
            <a:ext cx="8424862" cy="347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/>
              <a:t>Klik for at redigere teksttypografierne i masteren</a:t>
            </a:r>
          </a:p>
          <a:p>
            <a:pPr lvl="1"/>
            <a:r>
              <a:rPr lang="da-DK" altLang="da-DK"/>
              <a:t>Andet niveau</a:t>
            </a:r>
          </a:p>
          <a:p>
            <a:pPr lvl="2"/>
            <a:r>
              <a:rPr lang="da-DK" altLang="da-DK"/>
              <a:t>Tredje niveau</a:t>
            </a:r>
          </a:p>
          <a:p>
            <a:pPr lvl="3"/>
            <a:r>
              <a:rPr lang="da-DK" altLang="da-DK"/>
              <a:t>Fjerde niveau</a:t>
            </a:r>
          </a:p>
          <a:p>
            <a:pPr lvl="4"/>
            <a:r>
              <a:rPr lang="da-DK" altLang="da-DK"/>
              <a:t>Femte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AAF9E83-7D4E-4BA2-AC3B-664BAC5031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4794250"/>
            <a:ext cx="2184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A7B15E3-8294-4B7B-BDD3-8C4277CA0F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98813" y="4794250"/>
            <a:ext cx="29638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5B0A49F-A075-4E0A-ABAF-E86A2C7A83F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8775" y="4794250"/>
            <a:ext cx="2184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0CDFECF-8AE1-4F98-BD7B-16BCCA2BFBB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505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Matt. 28:16-20</a:t>
            </a:r>
          </a:p>
          <a:p>
            <a:pPr>
              <a:buNone/>
            </a:pPr>
            <a:r>
              <a:rPr lang="da-DK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Men de elleve disciple gik til Galilæa til det bjerg, hvor Jesus havde sat dem stævne. Og da de så ham, tilbad de ham, men nogle tvivlede.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Matt. 28:16-20</a:t>
            </a:r>
          </a:p>
          <a:p>
            <a:pPr>
              <a:buNone/>
            </a:pPr>
            <a:r>
              <a:rPr lang="da-DK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Og Jesus kom hen og talte til dem og sagde: »Mig er givet al magt i himlen og på jorden. Gå derfor hen og gør alle folkeslagene til mine disciple, idet I døber dem i Faderens og Sønnens og Helligåndens navn, og idet I lærer dem at holde alt det, som jeg har befalet jer. Og se, jeg er med jer alle dage indtil verdens ende.«      </a:t>
            </a:r>
          </a:p>
        </p:txBody>
      </p:sp>
    </p:spTree>
    <p:extLst>
      <p:ext uri="{BB962C8B-B14F-4D97-AF65-F5344CB8AC3E}">
        <p14:creationId xmlns:p14="http://schemas.microsoft.com/office/powerpoint/2010/main" val="371409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42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Matt. 28:19-20a</a:t>
            </a:r>
          </a:p>
          <a:p>
            <a:pPr>
              <a:buNone/>
            </a:pPr>
            <a:r>
              <a:rPr lang="da-DK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Gå derfor hen og gør alle folkeslagene til mine disciple, idet I døber dem i Faderens og Sønnens og Helligåndens navn, og idet I lærer dem at holde alt det, som jeg har befalet jer. </a:t>
            </a:r>
          </a:p>
        </p:txBody>
      </p:sp>
    </p:spTree>
    <p:extLst>
      <p:ext uri="{BB962C8B-B14F-4D97-AF65-F5344CB8AC3E}">
        <p14:creationId xmlns:p14="http://schemas.microsoft.com/office/powerpoint/2010/main" val="248064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702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Matt. 28:20b</a:t>
            </a:r>
          </a:p>
          <a:p>
            <a:pPr>
              <a:buNone/>
            </a:pPr>
            <a:r>
              <a:rPr lang="da-DK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Og se, jeg er med jer alle dage indtil verdens ende.     </a:t>
            </a:r>
          </a:p>
        </p:txBody>
      </p:sp>
    </p:spTree>
    <p:extLst>
      <p:ext uri="{BB962C8B-B14F-4D97-AF65-F5344CB8AC3E}">
        <p14:creationId xmlns:p14="http://schemas.microsoft.com/office/powerpoint/2010/main" val="916305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938506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7233</TotalTime>
  <Words>171</Words>
  <Application>Microsoft Office PowerPoint</Application>
  <PresentationFormat>Brugerdefineret</PresentationFormat>
  <Paragraphs>8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Standarddesign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Kristian</dc:creator>
  <cp:lastModifiedBy>Kristian Knudsen</cp:lastModifiedBy>
  <cp:revision>142</cp:revision>
  <dcterms:created xsi:type="dcterms:W3CDTF">2016-10-01T17:52:24Z</dcterms:created>
  <dcterms:modified xsi:type="dcterms:W3CDTF">2019-11-16T21:10:03Z</dcterms:modified>
</cp:coreProperties>
</file>