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801" r:id="rId2"/>
    <p:sldId id="390" r:id="rId3"/>
    <p:sldId id="829" r:id="rId4"/>
    <p:sldId id="830" r:id="rId5"/>
    <p:sldId id="823" r:id="rId6"/>
    <p:sldId id="831" r:id="rId7"/>
    <p:sldId id="824" r:id="rId8"/>
    <p:sldId id="825" r:id="rId9"/>
    <p:sldId id="826" r:id="rId10"/>
    <p:sldId id="827" r:id="rId11"/>
    <p:sldId id="832" r:id="rId12"/>
    <p:sldId id="828" r:id="rId13"/>
    <p:sldId id="833" r:id="rId14"/>
    <p:sldId id="834" r:id="rId15"/>
    <p:sldId id="835" r:id="rId16"/>
    <p:sldId id="836" r:id="rId17"/>
    <p:sldId id="837" r:id="rId18"/>
    <p:sldId id="838" r:id="rId19"/>
    <p:sldId id="839" r:id="rId20"/>
    <p:sldId id="840" r:id="rId21"/>
    <p:sldId id="842" r:id="rId22"/>
    <p:sldId id="841" r:id="rId23"/>
    <p:sldId id="843" r:id="rId24"/>
    <p:sldId id="844" r:id="rId25"/>
    <p:sldId id="845" r:id="rId26"/>
    <p:sldId id="846" r:id="rId27"/>
    <p:sldId id="847" r:id="rId28"/>
    <p:sldId id="848" r:id="rId29"/>
    <p:sldId id="849" r:id="rId30"/>
    <p:sldId id="850" r:id="rId31"/>
    <p:sldId id="852" r:id="rId32"/>
    <p:sldId id="853" r:id="rId33"/>
    <p:sldId id="854" r:id="rId34"/>
    <p:sldId id="855" r:id="rId35"/>
    <p:sldId id="856" r:id="rId36"/>
    <p:sldId id="857" r:id="rId37"/>
  </p:sldIdLst>
  <p:sldSz cx="9361488" cy="5264150"/>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58">
          <p15:clr>
            <a:srgbClr val="A4A3A4"/>
          </p15:clr>
        </p15:guide>
        <p15:guide id="2" pos="29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82" y="187"/>
      </p:cViewPr>
      <p:guideLst>
        <p:guide orient="horz" pos="1658"/>
        <p:guide pos="294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521F3-CDF2-4CB0-933D-342E79FFC509}" type="datetimeFigureOut">
              <a:rPr lang="da-DK" smtClean="0"/>
              <a:t>26-01-2020</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9915C-3337-4FBE-85DE-BA90A3D0270F}" type="slidenum">
              <a:rPr lang="da-DK" smtClean="0"/>
              <a:t>‹nr.›</a:t>
            </a:fld>
            <a:endParaRPr lang="da-DK"/>
          </a:p>
        </p:txBody>
      </p:sp>
    </p:spTree>
    <p:extLst>
      <p:ext uri="{BB962C8B-B14F-4D97-AF65-F5344CB8AC3E}">
        <p14:creationId xmlns:p14="http://schemas.microsoft.com/office/powerpoint/2010/main" val="360977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99B34-0776-4A1D-B5BB-740805EF8503}"/>
              </a:ext>
            </a:extLst>
          </p:cNvPr>
          <p:cNvSpPr>
            <a:spLocks noGrp="1"/>
          </p:cNvSpPr>
          <p:nvPr>
            <p:ph type="ctrTitle"/>
          </p:nvPr>
        </p:nvSpPr>
        <p:spPr>
          <a:xfrm>
            <a:off x="1169988" y="862013"/>
            <a:ext cx="7021512" cy="1831975"/>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6043639-9089-49A2-8088-B20BB71437D3}"/>
              </a:ext>
            </a:extLst>
          </p:cNvPr>
          <p:cNvSpPr>
            <a:spLocks noGrp="1"/>
          </p:cNvSpPr>
          <p:nvPr>
            <p:ph type="subTitle" idx="1"/>
          </p:nvPr>
        </p:nvSpPr>
        <p:spPr>
          <a:xfrm>
            <a:off x="1169988" y="2765425"/>
            <a:ext cx="7021512" cy="1270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Rectangle 4">
            <a:extLst>
              <a:ext uri="{FF2B5EF4-FFF2-40B4-BE49-F238E27FC236}">
                <a16:creationId xmlns:a16="http://schemas.microsoft.com/office/drawing/2014/main" id="{246411B3-8956-4B8C-B438-274187001B7E}"/>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62E0BEDE-C476-4B37-AFDB-D258D8FD0B26}"/>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9688769-C6B2-4EE3-A162-D7BB2290F36D}"/>
              </a:ext>
            </a:extLst>
          </p:cNvPr>
          <p:cNvSpPr>
            <a:spLocks noGrp="1" noChangeArrowheads="1"/>
          </p:cNvSpPr>
          <p:nvPr>
            <p:ph type="sldNum" sz="quarter" idx="12"/>
          </p:nvPr>
        </p:nvSpPr>
        <p:spPr>
          <a:ln/>
        </p:spPr>
        <p:txBody>
          <a:bodyPr/>
          <a:lstStyle>
            <a:lvl1pPr>
              <a:defRPr/>
            </a:lvl1pPr>
          </a:lstStyle>
          <a:p>
            <a:pPr>
              <a:defRPr/>
            </a:pPr>
            <a:fld id="{F1CEB40F-09F2-4222-9112-58D8F31DC447}" type="slidenum">
              <a:rPr lang="da-DK" altLang="da-DK"/>
              <a:pPr>
                <a:defRPr/>
              </a:pPr>
              <a:t>‹nr.›</a:t>
            </a:fld>
            <a:endParaRPr lang="da-DK" altLang="da-DK"/>
          </a:p>
        </p:txBody>
      </p:sp>
    </p:spTree>
    <p:extLst>
      <p:ext uri="{BB962C8B-B14F-4D97-AF65-F5344CB8AC3E}">
        <p14:creationId xmlns:p14="http://schemas.microsoft.com/office/powerpoint/2010/main" val="16487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0BF32-AE6B-4918-A5CF-1B569198D92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9E0077E-A916-4F4A-81D8-76CDE3941CA1}"/>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A79C5D1-6D47-4B11-BE67-BA9C2C0BC2D7}"/>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FBEF96CA-FBFA-4FBE-88FE-A495C59A6B52}"/>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95A36610-DBAE-4312-9C04-03B74D9C1AEC}"/>
              </a:ext>
            </a:extLst>
          </p:cNvPr>
          <p:cNvSpPr>
            <a:spLocks noGrp="1" noChangeArrowheads="1"/>
          </p:cNvSpPr>
          <p:nvPr>
            <p:ph type="sldNum" sz="quarter" idx="12"/>
          </p:nvPr>
        </p:nvSpPr>
        <p:spPr>
          <a:ln/>
        </p:spPr>
        <p:txBody>
          <a:bodyPr/>
          <a:lstStyle>
            <a:lvl1pPr>
              <a:defRPr/>
            </a:lvl1pPr>
          </a:lstStyle>
          <a:p>
            <a:pPr>
              <a:defRPr/>
            </a:pPr>
            <a:fld id="{ACADB084-7F28-4C22-AB37-401690E88232}" type="slidenum">
              <a:rPr lang="da-DK" altLang="da-DK"/>
              <a:pPr>
                <a:defRPr/>
              </a:pPr>
              <a:t>‹nr.›</a:t>
            </a:fld>
            <a:endParaRPr lang="da-DK" altLang="da-DK"/>
          </a:p>
        </p:txBody>
      </p:sp>
    </p:spTree>
    <p:extLst>
      <p:ext uri="{BB962C8B-B14F-4D97-AF65-F5344CB8AC3E}">
        <p14:creationId xmlns:p14="http://schemas.microsoft.com/office/powerpoint/2010/main" val="13573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1C6216B-77A4-4458-A6BD-A6BC4E7683C4}"/>
              </a:ext>
            </a:extLst>
          </p:cNvPr>
          <p:cNvSpPr>
            <a:spLocks noGrp="1"/>
          </p:cNvSpPr>
          <p:nvPr>
            <p:ph type="title" orient="vert"/>
          </p:nvPr>
        </p:nvSpPr>
        <p:spPr>
          <a:xfrm>
            <a:off x="6788150" y="211138"/>
            <a:ext cx="2105025" cy="449103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4A25F5-228B-4185-8719-4CC234021905}"/>
              </a:ext>
            </a:extLst>
          </p:cNvPr>
          <p:cNvSpPr>
            <a:spLocks noGrp="1"/>
          </p:cNvSpPr>
          <p:nvPr>
            <p:ph type="body" orient="vert" idx="1"/>
          </p:nvPr>
        </p:nvSpPr>
        <p:spPr>
          <a:xfrm>
            <a:off x="468313" y="211138"/>
            <a:ext cx="6167437" cy="449103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9238620-4FC9-49DD-813C-8362F4B0E75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2AC53D14-9760-47F3-8670-0B956402A90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74B6881-EA28-4E06-9857-A19C3BF0F1A2}"/>
              </a:ext>
            </a:extLst>
          </p:cNvPr>
          <p:cNvSpPr>
            <a:spLocks noGrp="1" noChangeArrowheads="1"/>
          </p:cNvSpPr>
          <p:nvPr>
            <p:ph type="sldNum" sz="quarter" idx="12"/>
          </p:nvPr>
        </p:nvSpPr>
        <p:spPr>
          <a:ln/>
        </p:spPr>
        <p:txBody>
          <a:bodyPr/>
          <a:lstStyle>
            <a:lvl1pPr>
              <a:defRPr/>
            </a:lvl1pPr>
          </a:lstStyle>
          <a:p>
            <a:pPr>
              <a:defRPr/>
            </a:pPr>
            <a:fld id="{C48DF587-F9EA-4FB9-9F2A-6441038CF86B}" type="slidenum">
              <a:rPr lang="da-DK" altLang="da-DK"/>
              <a:pPr>
                <a:defRPr/>
              </a:pPr>
              <a:t>‹nr.›</a:t>
            </a:fld>
            <a:endParaRPr lang="da-DK" altLang="da-DK"/>
          </a:p>
        </p:txBody>
      </p:sp>
    </p:spTree>
    <p:extLst>
      <p:ext uri="{BB962C8B-B14F-4D97-AF65-F5344CB8AC3E}">
        <p14:creationId xmlns:p14="http://schemas.microsoft.com/office/powerpoint/2010/main" val="72849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732EA-619B-49D0-B39E-E7F110BC9DA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55A46B1-A65C-4D59-8430-7B05E87C8D7C}"/>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1C3498AA-D213-4735-A2D0-0C1FF22DF979}"/>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E4AD1BB9-6330-40B7-9E04-D372FD263804}"/>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C2D49CB6-CAD6-4EC5-AD2F-9661C893DE33}"/>
              </a:ext>
            </a:extLst>
          </p:cNvPr>
          <p:cNvSpPr>
            <a:spLocks noGrp="1" noChangeArrowheads="1"/>
          </p:cNvSpPr>
          <p:nvPr>
            <p:ph type="sldNum" sz="quarter" idx="12"/>
          </p:nvPr>
        </p:nvSpPr>
        <p:spPr>
          <a:ln/>
        </p:spPr>
        <p:txBody>
          <a:bodyPr/>
          <a:lstStyle>
            <a:lvl1pPr>
              <a:defRPr/>
            </a:lvl1pPr>
          </a:lstStyle>
          <a:p>
            <a:pPr>
              <a:defRPr/>
            </a:pPr>
            <a:fld id="{C0B68029-BB7B-4E11-BCAE-ED29D8B7AC79}" type="slidenum">
              <a:rPr lang="da-DK" altLang="da-DK"/>
              <a:pPr>
                <a:defRPr/>
              </a:pPr>
              <a:t>‹nr.›</a:t>
            </a:fld>
            <a:endParaRPr lang="da-DK" altLang="da-DK"/>
          </a:p>
        </p:txBody>
      </p:sp>
    </p:spTree>
    <p:extLst>
      <p:ext uri="{BB962C8B-B14F-4D97-AF65-F5344CB8AC3E}">
        <p14:creationId xmlns:p14="http://schemas.microsoft.com/office/powerpoint/2010/main" val="107215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562FF-50E1-40A8-8A45-D5449129ECBF}"/>
              </a:ext>
            </a:extLst>
          </p:cNvPr>
          <p:cNvSpPr>
            <a:spLocks noGrp="1"/>
          </p:cNvSpPr>
          <p:nvPr>
            <p:ph type="title"/>
          </p:nvPr>
        </p:nvSpPr>
        <p:spPr>
          <a:xfrm>
            <a:off x="638175" y="1312863"/>
            <a:ext cx="8075613" cy="2189162"/>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93D7071-34E7-4083-9DF0-B9B698391650}"/>
              </a:ext>
            </a:extLst>
          </p:cNvPr>
          <p:cNvSpPr>
            <a:spLocks noGrp="1"/>
          </p:cNvSpPr>
          <p:nvPr>
            <p:ph type="body" idx="1"/>
          </p:nvPr>
        </p:nvSpPr>
        <p:spPr>
          <a:xfrm>
            <a:off x="638175" y="3522663"/>
            <a:ext cx="8075613" cy="115093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a-DK"/>
              <a:t>Rediger teksttypografien i masteren</a:t>
            </a:r>
          </a:p>
        </p:txBody>
      </p:sp>
      <p:sp>
        <p:nvSpPr>
          <p:cNvPr id="4" name="Rectangle 4">
            <a:extLst>
              <a:ext uri="{FF2B5EF4-FFF2-40B4-BE49-F238E27FC236}">
                <a16:creationId xmlns:a16="http://schemas.microsoft.com/office/drawing/2014/main" id="{16DC1C5C-79E1-4651-9494-DF1700754D32}"/>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C01178D7-19DD-4B48-9937-8F78BDF79F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D85FC2A-1F65-44CF-93D5-A3300CE7E724}"/>
              </a:ext>
            </a:extLst>
          </p:cNvPr>
          <p:cNvSpPr>
            <a:spLocks noGrp="1" noChangeArrowheads="1"/>
          </p:cNvSpPr>
          <p:nvPr>
            <p:ph type="sldNum" sz="quarter" idx="12"/>
          </p:nvPr>
        </p:nvSpPr>
        <p:spPr>
          <a:ln/>
        </p:spPr>
        <p:txBody>
          <a:bodyPr/>
          <a:lstStyle>
            <a:lvl1pPr>
              <a:defRPr/>
            </a:lvl1pPr>
          </a:lstStyle>
          <a:p>
            <a:pPr>
              <a:defRPr/>
            </a:pPr>
            <a:fld id="{EB9D9925-483F-42D0-963D-0B4E9B5A0516}" type="slidenum">
              <a:rPr lang="da-DK" altLang="da-DK"/>
              <a:pPr>
                <a:defRPr/>
              </a:pPr>
              <a:t>‹nr.›</a:t>
            </a:fld>
            <a:endParaRPr lang="da-DK" altLang="da-DK"/>
          </a:p>
        </p:txBody>
      </p:sp>
    </p:spTree>
    <p:extLst>
      <p:ext uri="{BB962C8B-B14F-4D97-AF65-F5344CB8AC3E}">
        <p14:creationId xmlns:p14="http://schemas.microsoft.com/office/powerpoint/2010/main" val="404118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39745-5D23-4101-8F38-EABEB1B37E3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1EA5D-A4A0-457F-BAAB-A6813695DB36}"/>
              </a:ext>
            </a:extLst>
          </p:cNvPr>
          <p:cNvSpPr>
            <a:spLocks noGrp="1"/>
          </p:cNvSpPr>
          <p:nvPr>
            <p:ph sz="half" idx="1"/>
          </p:nvPr>
        </p:nvSpPr>
        <p:spPr>
          <a:xfrm>
            <a:off x="468313" y="1228725"/>
            <a:ext cx="4135437"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2E9E440-BA81-474C-818F-7C2A9D32B52A}"/>
              </a:ext>
            </a:extLst>
          </p:cNvPr>
          <p:cNvSpPr>
            <a:spLocks noGrp="1"/>
          </p:cNvSpPr>
          <p:nvPr>
            <p:ph sz="half" idx="2"/>
          </p:nvPr>
        </p:nvSpPr>
        <p:spPr>
          <a:xfrm>
            <a:off x="4756150" y="1228725"/>
            <a:ext cx="4137025"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a:extLst>
              <a:ext uri="{FF2B5EF4-FFF2-40B4-BE49-F238E27FC236}">
                <a16:creationId xmlns:a16="http://schemas.microsoft.com/office/drawing/2014/main" id="{F50C85D4-30B0-4BF9-94BD-B02ABD8CC19C}"/>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61AB8CD5-C333-46A4-A60A-6A7FF39E9CB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36CABC0D-DAE9-407B-A200-88C09EF2DCAC}"/>
              </a:ext>
            </a:extLst>
          </p:cNvPr>
          <p:cNvSpPr>
            <a:spLocks noGrp="1" noChangeArrowheads="1"/>
          </p:cNvSpPr>
          <p:nvPr>
            <p:ph type="sldNum" sz="quarter" idx="12"/>
          </p:nvPr>
        </p:nvSpPr>
        <p:spPr>
          <a:ln/>
        </p:spPr>
        <p:txBody>
          <a:bodyPr/>
          <a:lstStyle>
            <a:lvl1pPr>
              <a:defRPr/>
            </a:lvl1pPr>
          </a:lstStyle>
          <a:p>
            <a:pPr>
              <a:defRPr/>
            </a:pPr>
            <a:fld id="{A43B1806-461A-4BBD-8C77-95488B71E123}" type="slidenum">
              <a:rPr lang="da-DK" altLang="da-DK"/>
              <a:pPr>
                <a:defRPr/>
              </a:pPr>
              <a:t>‹nr.›</a:t>
            </a:fld>
            <a:endParaRPr lang="da-DK" altLang="da-DK"/>
          </a:p>
        </p:txBody>
      </p:sp>
    </p:spTree>
    <p:extLst>
      <p:ext uri="{BB962C8B-B14F-4D97-AF65-F5344CB8AC3E}">
        <p14:creationId xmlns:p14="http://schemas.microsoft.com/office/powerpoint/2010/main" val="19986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FCA54-434C-490C-81A8-588D73FD1E97}"/>
              </a:ext>
            </a:extLst>
          </p:cNvPr>
          <p:cNvSpPr>
            <a:spLocks noGrp="1"/>
          </p:cNvSpPr>
          <p:nvPr>
            <p:ph type="title"/>
          </p:nvPr>
        </p:nvSpPr>
        <p:spPr>
          <a:xfrm>
            <a:off x="644525" y="280988"/>
            <a:ext cx="8074025" cy="101600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240624F-62C3-4D1D-8A01-FDE6AC2D3A53}"/>
              </a:ext>
            </a:extLst>
          </p:cNvPr>
          <p:cNvSpPr>
            <a:spLocks noGrp="1"/>
          </p:cNvSpPr>
          <p:nvPr>
            <p:ph type="body" idx="1"/>
          </p:nvPr>
        </p:nvSpPr>
        <p:spPr>
          <a:xfrm>
            <a:off x="644525" y="1290638"/>
            <a:ext cx="3960813"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E3C7901C-B81E-4295-A2C9-CEBC1CC752A9}"/>
              </a:ext>
            </a:extLst>
          </p:cNvPr>
          <p:cNvSpPr>
            <a:spLocks noGrp="1"/>
          </p:cNvSpPr>
          <p:nvPr>
            <p:ph sz="half" idx="2"/>
          </p:nvPr>
        </p:nvSpPr>
        <p:spPr>
          <a:xfrm>
            <a:off x="644525" y="1922463"/>
            <a:ext cx="3960813"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35E24E7-511E-4653-8810-920C34584CC7}"/>
              </a:ext>
            </a:extLst>
          </p:cNvPr>
          <p:cNvSpPr>
            <a:spLocks noGrp="1"/>
          </p:cNvSpPr>
          <p:nvPr>
            <p:ph type="body" sz="quarter" idx="3"/>
          </p:nvPr>
        </p:nvSpPr>
        <p:spPr>
          <a:xfrm>
            <a:off x="4738688" y="1290638"/>
            <a:ext cx="3979862"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C2A696C6-13DB-418D-B740-6C62CE090C99}"/>
              </a:ext>
            </a:extLst>
          </p:cNvPr>
          <p:cNvSpPr>
            <a:spLocks noGrp="1"/>
          </p:cNvSpPr>
          <p:nvPr>
            <p:ph sz="quarter" idx="4"/>
          </p:nvPr>
        </p:nvSpPr>
        <p:spPr>
          <a:xfrm>
            <a:off x="4738688" y="1922463"/>
            <a:ext cx="3979862"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Rectangle 4">
            <a:extLst>
              <a:ext uri="{FF2B5EF4-FFF2-40B4-BE49-F238E27FC236}">
                <a16:creationId xmlns:a16="http://schemas.microsoft.com/office/drawing/2014/main" id="{6F34EF68-EC49-4731-8E19-B0D66712009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a:extLst>
              <a:ext uri="{FF2B5EF4-FFF2-40B4-BE49-F238E27FC236}">
                <a16:creationId xmlns:a16="http://schemas.microsoft.com/office/drawing/2014/main" id="{6410F0BC-8F16-40AD-A1AC-A0992FD88BF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a:extLst>
              <a:ext uri="{FF2B5EF4-FFF2-40B4-BE49-F238E27FC236}">
                <a16:creationId xmlns:a16="http://schemas.microsoft.com/office/drawing/2014/main" id="{54C4D23D-9FF9-4CDE-B9E0-1F627F5C97AB}"/>
              </a:ext>
            </a:extLst>
          </p:cNvPr>
          <p:cNvSpPr>
            <a:spLocks noGrp="1" noChangeArrowheads="1"/>
          </p:cNvSpPr>
          <p:nvPr>
            <p:ph type="sldNum" sz="quarter" idx="12"/>
          </p:nvPr>
        </p:nvSpPr>
        <p:spPr>
          <a:ln/>
        </p:spPr>
        <p:txBody>
          <a:bodyPr/>
          <a:lstStyle>
            <a:lvl1pPr>
              <a:defRPr/>
            </a:lvl1pPr>
          </a:lstStyle>
          <a:p>
            <a:pPr>
              <a:defRPr/>
            </a:pPr>
            <a:fld id="{B8354892-91BB-49C6-8285-39D5158D5D25}" type="slidenum">
              <a:rPr lang="da-DK" altLang="da-DK"/>
              <a:pPr>
                <a:defRPr/>
              </a:pPr>
              <a:t>‹nr.›</a:t>
            </a:fld>
            <a:endParaRPr lang="da-DK" altLang="da-DK"/>
          </a:p>
        </p:txBody>
      </p:sp>
    </p:spTree>
    <p:extLst>
      <p:ext uri="{BB962C8B-B14F-4D97-AF65-F5344CB8AC3E}">
        <p14:creationId xmlns:p14="http://schemas.microsoft.com/office/powerpoint/2010/main" val="3608295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95C1B-5545-4DAB-8B26-7324050741BE}"/>
              </a:ext>
            </a:extLst>
          </p:cNvPr>
          <p:cNvSpPr>
            <a:spLocks noGrp="1"/>
          </p:cNvSpPr>
          <p:nvPr>
            <p:ph type="title"/>
          </p:nvPr>
        </p:nvSpPr>
        <p:spPr/>
        <p:txBody>
          <a:bodyPr/>
          <a:lstStyle/>
          <a:p>
            <a:r>
              <a:rPr lang="da-DK"/>
              <a:t>Klik for at redigere titeltypografien i masteren</a:t>
            </a:r>
          </a:p>
        </p:txBody>
      </p:sp>
      <p:sp>
        <p:nvSpPr>
          <p:cNvPr id="3" name="Rectangle 4">
            <a:extLst>
              <a:ext uri="{FF2B5EF4-FFF2-40B4-BE49-F238E27FC236}">
                <a16:creationId xmlns:a16="http://schemas.microsoft.com/office/drawing/2014/main" id="{A430E6D7-7634-495C-9064-2E4740A1E58B}"/>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a:extLst>
              <a:ext uri="{FF2B5EF4-FFF2-40B4-BE49-F238E27FC236}">
                <a16:creationId xmlns:a16="http://schemas.microsoft.com/office/drawing/2014/main" id="{EB63D326-1E29-49B9-A51F-D000FC1A4AA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a:extLst>
              <a:ext uri="{FF2B5EF4-FFF2-40B4-BE49-F238E27FC236}">
                <a16:creationId xmlns:a16="http://schemas.microsoft.com/office/drawing/2014/main" id="{99BDECE9-9536-4B95-9EF2-4C310E90A1EB}"/>
              </a:ext>
            </a:extLst>
          </p:cNvPr>
          <p:cNvSpPr>
            <a:spLocks noGrp="1" noChangeArrowheads="1"/>
          </p:cNvSpPr>
          <p:nvPr>
            <p:ph type="sldNum" sz="quarter" idx="12"/>
          </p:nvPr>
        </p:nvSpPr>
        <p:spPr>
          <a:ln/>
        </p:spPr>
        <p:txBody>
          <a:bodyPr/>
          <a:lstStyle>
            <a:lvl1pPr>
              <a:defRPr/>
            </a:lvl1pPr>
          </a:lstStyle>
          <a:p>
            <a:pPr>
              <a:defRPr/>
            </a:pPr>
            <a:fld id="{720D0EE4-4E22-4F0D-9D4E-0AE4937D0EB0}" type="slidenum">
              <a:rPr lang="da-DK" altLang="da-DK"/>
              <a:pPr>
                <a:defRPr/>
              </a:pPr>
              <a:t>‹nr.›</a:t>
            </a:fld>
            <a:endParaRPr lang="da-DK" altLang="da-DK"/>
          </a:p>
        </p:txBody>
      </p:sp>
    </p:spTree>
    <p:extLst>
      <p:ext uri="{BB962C8B-B14F-4D97-AF65-F5344CB8AC3E}">
        <p14:creationId xmlns:p14="http://schemas.microsoft.com/office/powerpoint/2010/main" val="326591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51D816-B5E7-4955-A53B-85F96A51BFF5}"/>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a:extLst>
              <a:ext uri="{FF2B5EF4-FFF2-40B4-BE49-F238E27FC236}">
                <a16:creationId xmlns:a16="http://schemas.microsoft.com/office/drawing/2014/main" id="{96BA506A-9A91-4357-89B9-1A9E3BE85E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a:extLst>
              <a:ext uri="{FF2B5EF4-FFF2-40B4-BE49-F238E27FC236}">
                <a16:creationId xmlns:a16="http://schemas.microsoft.com/office/drawing/2014/main" id="{5C518663-737D-40BC-B362-0F1644279947}"/>
              </a:ext>
            </a:extLst>
          </p:cNvPr>
          <p:cNvSpPr>
            <a:spLocks noGrp="1" noChangeArrowheads="1"/>
          </p:cNvSpPr>
          <p:nvPr>
            <p:ph type="sldNum" sz="quarter" idx="12"/>
          </p:nvPr>
        </p:nvSpPr>
        <p:spPr>
          <a:ln/>
        </p:spPr>
        <p:txBody>
          <a:bodyPr/>
          <a:lstStyle>
            <a:lvl1pPr>
              <a:defRPr/>
            </a:lvl1pPr>
          </a:lstStyle>
          <a:p>
            <a:pPr>
              <a:defRPr/>
            </a:pPr>
            <a:fld id="{495DFE16-4531-4D42-948A-5DB81DB0E3EF}" type="slidenum">
              <a:rPr lang="da-DK" altLang="da-DK"/>
              <a:pPr>
                <a:defRPr/>
              </a:pPr>
              <a:t>‹nr.›</a:t>
            </a:fld>
            <a:endParaRPr lang="da-DK" altLang="da-DK"/>
          </a:p>
        </p:txBody>
      </p:sp>
    </p:spTree>
    <p:extLst>
      <p:ext uri="{BB962C8B-B14F-4D97-AF65-F5344CB8AC3E}">
        <p14:creationId xmlns:p14="http://schemas.microsoft.com/office/powerpoint/2010/main" val="155710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470DE7-DF21-4E5D-A3AF-ED8C552977A6}"/>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A1B89223-F6ED-45C2-9E00-AE309E50BE2E}"/>
              </a:ext>
            </a:extLst>
          </p:cNvPr>
          <p:cNvSpPr>
            <a:spLocks noGrp="1"/>
          </p:cNvSpPr>
          <p:nvPr>
            <p:ph idx="1"/>
          </p:nvPr>
        </p:nvSpPr>
        <p:spPr>
          <a:xfrm>
            <a:off x="3979863" y="757238"/>
            <a:ext cx="4738687" cy="37417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259D615-7A9E-485D-B4E2-B1E32FB8765F}"/>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7E4C741A-0B36-463B-A7D6-4F069DA527E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122255DE-64E9-4CAE-8241-35DB5A6F58D1}"/>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44DA0D4B-C246-4708-ABA1-B83E94380085}"/>
              </a:ext>
            </a:extLst>
          </p:cNvPr>
          <p:cNvSpPr>
            <a:spLocks noGrp="1" noChangeArrowheads="1"/>
          </p:cNvSpPr>
          <p:nvPr>
            <p:ph type="sldNum" sz="quarter" idx="12"/>
          </p:nvPr>
        </p:nvSpPr>
        <p:spPr>
          <a:ln/>
        </p:spPr>
        <p:txBody>
          <a:bodyPr/>
          <a:lstStyle>
            <a:lvl1pPr>
              <a:defRPr/>
            </a:lvl1pPr>
          </a:lstStyle>
          <a:p>
            <a:pPr>
              <a:defRPr/>
            </a:pPr>
            <a:fld id="{608E5E69-7B23-46DE-ADF9-04C0AF98CB7C}" type="slidenum">
              <a:rPr lang="da-DK" altLang="da-DK"/>
              <a:pPr>
                <a:defRPr/>
              </a:pPr>
              <a:t>‹nr.›</a:t>
            </a:fld>
            <a:endParaRPr lang="da-DK" altLang="da-DK"/>
          </a:p>
        </p:txBody>
      </p:sp>
    </p:spTree>
    <p:extLst>
      <p:ext uri="{BB962C8B-B14F-4D97-AF65-F5344CB8AC3E}">
        <p14:creationId xmlns:p14="http://schemas.microsoft.com/office/powerpoint/2010/main" val="100869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91895-28F1-4CD2-9310-CA4E965171C0}"/>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BDB4429-A047-4F37-933C-7F56864A4D23}"/>
              </a:ext>
            </a:extLst>
          </p:cNvPr>
          <p:cNvSpPr>
            <a:spLocks noGrp="1"/>
          </p:cNvSpPr>
          <p:nvPr>
            <p:ph type="pic" idx="1"/>
          </p:nvPr>
        </p:nvSpPr>
        <p:spPr>
          <a:xfrm>
            <a:off x="3979863" y="757238"/>
            <a:ext cx="4738687" cy="37417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a:extLst>
              <a:ext uri="{FF2B5EF4-FFF2-40B4-BE49-F238E27FC236}">
                <a16:creationId xmlns:a16="http://schemas.microsoft.com/office/drawing/2014/main" id="{EE5539FF-781C-4AEE-8784-9EB636DA4534}"/>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18A2B500-8C9B-4681-A774-76B94616B9C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3F976D88-AE69-4FD1-9B19-718220760388}"/>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969D1BA4-B049-4357-8A3E-5FC3D7B90A29}"/>
              </a:ext>
            </a:extLst>
          </p:cNvPr>
          <p:cNvSpPr>
            <a:spLocks noGrp="1" noChangeArrowheads="1"/>
          </p:cNvSpPr>
          <p:nvPr>
            <p:ph type="sldNum" sz="quarter" idx="12"/>
          </p:nvPr>
        </p:nvSpPr>
        <p:spPr>
          <a:ln/>
        </p:spPr>
        <p:txBody>
          <a:bodyPr/>
          <a:lstStyle>
            <a:lvl1pPr>
              <a:defRPr/>
            </a:lvl1pPr>
          </a:lstStyle>
          <a:p>
            <a:pPr>
              <a:defRPr/>
            </a:pPr>
            <a:fld id="{CFEFEC2A-F7F8-4D4E-B0F6-6A562EC669AF}" type="slidenum">
              <a:rPr lang="da-DK" altLang="da-DK"/>
              <a:pPr>
                <a:defRPr/>
              </a:pPr>
              <a:t>‹nr.›</a:t>
            </a:fld>
            <a:endParaRPr lang="da-DK" altLang="da-DK"/>
          </a:p>
        </p:txBody>
      </p:sp>
    </p:spTree>
    <p:extLst>
      <p:ext uri="{BB962C8B-B14F-4D97-AF65-F5344CB8AC3E}">
        <p14:creationId xmlns:p14="http://schemas.microsoft.com/office/powerpoint/2010/main" val="137105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1013C6F-A667-4EE0-A188-67112C76BAFD}"/>
              </a:ext>
            </a:extLst>
          </p:cNvPr>
          <p:cNvSpPr>
            <a:spLocks noGrp="1" noChangeArrowheads="1"/>
          </p:cNvSpPr>
          <p:nvPr>
            <p:ph type="title"/>
          </p:nvPr>
        </p:nvSpPr>
        <p:spPr bwMode="auto">
          <a:xfrm>
            <a:off x="468313" y="211138"/>
            <a:ext cx="8424862"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a:extLst>
              <a:ext uri="{FF2B5EF4-FFF2-40B4-BE49-F238E27FC236}">
                <a16:creationId xmlns:a16="http://schemas.microsoft.com/office/drawing/2014/main" id="{0D71FDC8-5B95-49C5-8E33-41175B65DE2D}"/>
              </a:ext>
            </a:extLst>
          </p:cNvPr>
          <p:cNvSpPr>
            <a:spLocks noGrp="1" noChangeArrowheads="1"/>
          </p:cNvSpPr>
          <p:nvPr>
            <p:ph type="body" idx="1"/>
          </p:nvPr>
        </p:nvSpPr>
        <p:spPr bwMode="auto">
          <a:xfrm>
            <a:off x="468313" y="1228725"/>
            <a:ext cx="8424862" cy="347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a:extLst>
              <a:ext uri="{FF2B5EF4-FFF2-40B4-BE49-F238E27FC236}">
                <a16:creationId xmlns:a16="http://schemas.microsoft.com/office/drawing/2014/main" id="{3AAF9E83-7D4E-4BA2-AC3B-664BAC5031AA}"/>
              </a:ext>
            </a:extLst>
          </p:cNvPr>
          <p:cNvSpPr>
            <a:spLocks noGrp="1" noChangeArrowheads="1"/>
          </p:cNvSpPr>
          <p:nvPr>
            <p:ph type="dt" sz="half" idx="2"/>
          </p:nvPr>
        </p:nvSpPr>
        <p:spPr bwMode="auto">
          <a:xfrm>
            <a:off x="468313"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a-DK" altLang="da-DK"/>
          </a:p>
        </p:txBody>
      </p:sp>
      <p:sp>
        <p:nvSpPr>
          <p:cNvPr id="1029" name="Rectangle 5">
            <a:extLst>
              <a:ext uri="{FF2B5EF4-FFF2-40B4-BE49-F238E27FC236}">
                <a16:creationId xmlns:a16="http://schemas.microsoft.com/office/drawing/2014/main" id="{8A7B15E3-8294-4B7B-BDD3-8C4277CA0FFB}"/>
              </a:ext>
            </a:extLst>
          </p:cNvPr>
          <p:cNvSpPr>
            <a:spLocks noGrp="1" noChangeArrowheads="1"/>
          </p:cNvSpPr>
          <p:nvPr>
            <p:ph type="ftr" sz="quarter" idx="3"/>
          </p:nvPr>
        </p:nvSpPr>
        <p:spPr bwMode="auto">
          <a:xfrm>
            <a:off x="3198813" y="4794250"/>
            <a:ext cx="29638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a-DK" altLang="da-DK"/>
          </a:p>
        </p:txBody>
      </p:sp>
      <p:sp>
        <p:nvSpPr>
          <p:cNvPr id="1030" name="Rectangle 6">
            <a:extLst>
              <a:ext uri="{FF2B5EF4-FFF2-40B4-BE49-F238E27FC236}">
                <a16:creationId xmlns:a16="http://schemas.microsoft.com/office/drawing/2014/main" id="{05B0A49F-A075-4E0A-ABAF-E86A2C7A83F9}"/>
              </a:ext>
            </a:extLst>
          </p:cNvPr>
          <p:cNvSpPr>
            <a:spLocks noGrp="1" noChangeArrowheads="1"/>
          </p:cNvSpPr>
          <p:nvPr>
            <p:ph type="sldNum" sz="quarter" idx="4"/>
          </p:nvPr>
        </p:nvSpPr>
        <p:spPr bwMode="auto">
          <a:xfrm>
            <a:off x="6708775"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0CDFECF-8AE1-4F98-BD7B-16BCCA2BFBB6}"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505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Profetier</a:t>
            </a:r>
          </a:p>
        </p:txBody>
      </p:sp>
    </p:spTree>
    <p:extLst>
      <p:ext uri="{BB962C8B-B14F-4D97-AF65-F5344CB8AC3E}">
        <p14:creationId xmlns:p14="http://schemas.microsoft.com/office/powerpoint/2010/main" val="91630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58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Profetier</a:t>
            </a:r>
          </a:p>
        </p:txBody>
      </p:sp>
      <p:pic>
        <p:nvPicPr>
          <p:cNvPr id="3" name="Billede 2" descr="Et billede, der indeholder mursten&#10;&#10;Automatisk genereret beskrivelse">
            <a:extLst>
              <a:ext uri="{FF2B5EF4-FFF2-40B4-BE49-F238E27FC236}">
                <a16:creationId xmlns:a16="http://schemas.microsoft.com/office/drawing/2014/main" id="{152FFB41-E14E-48F4-9810-8A034133A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744" y="903883"/>
            <a:ext cx="7200000" cy="4050001"/>
          </a:xfrm>
          <a:prstGeom prst="rect">
            <a:avLst/>
          </a:prstGeom>
        </p:spPr>
      </p:pic>
    </p:spTree>
    <p:extLst>
      <p:ext uri="{BB962C8B-B14F-4D97-AF65-F5344CB8AC3E}">
        <p14:creationId xmlns:p14="http://schemas.microsoft.com/office/powerpoint/2010/main" val="2640810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938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Helligånden taler</a:t>
            </a:r>
          </a:p>
        </p:txBody>
      </p:sp>
    </p:spTree>
    <p:extLst>
      <p:ext uri="{BB962C8B-B14F-4D97-AF65-F5344CB8AC3E}">
        <p14:creationId xmlns:p14="http://schemas.microsoft.com/office/powerpoint/2010/main" val="2887804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540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Helligånden taler</a:t>
            </a:r>
          </a:p>
          <a:p>
            <a:pPr algn="r">
              <a:buNone/>
            </a:pPr>
            <a:r>
              <a:rPr 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John 16:13</a:t>
            </a:r>
          </a:p>
          <a:p>
            <a:pPr>
              <a:buNone/>
            </a:pPr>
            <a:r>
              <a:rPr lang="da-DK" dirty="0">
                <a:solidFill>
                  <a:schemeClr val="bg1"/>
                </a:solidFill>
              </a:rPr>
              <a:t>Men når han kommer, sandhedens ånd, skal han vejlede jer i hele sandheden; for han skal ikke tale af sig selv, men alt, hvad han hører, skal han tale, og hvad der kommer, skal han forkynde for jer.</a:t>
            </a:r>
            <a:endParaRPr lang="da-DK" sz="3000" dirty="0">
              <a:solidFill>
                <a:schemeClr val="bg1"/>
              </a:solidFill>
              <a:latin typeface="Verdana" panose="020B0604030504040204" pitchFamily="34" charset="0"/>
              <a:ea typeface="Verdana" panose="020B0604030504040204" pitchFamily="34" charset="0"/>
              <a:cs typeface="Vani" panose="02040502050405020303" pitchFamily="18" charset="0"/>
            </a:endParaRPr>
          </a:p>
        </p:txBody>
      </p:sp>
    </p:spTree>
    <p:extLst>
      <p:ext uri="{BB962C8B-B14F-4D97-AF65-F5344CB8AC3E}">
        <p14:creationId xmlns:p14="http://schemas.microsoft.com/office/powerpoint/2010/main" val="4236338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139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2. Tim. 3:16-17</a:t>
            </a:r>
          </a:p>
          <a:p>
            <a:pPr>
              <a:buNone/>
            </a:pPr>
            <a:r>
              <a:rPr lang="da-DK" sz="3000" dirty="0">
                <a:solidFill>
                  <a:schemeClr val="bg1"/>
                </a:solidFill>
                <a:latin typeface="Verdana" panose="020B0604030504040204" pitchFamily="34" charset="0"/>
                <a:ea typeface="Verdana" panose="020B0604030504040204" pitchFamily="34" charset="0"/>
              </a:rPr>
              <a:t>Ethvert skrift er indblæst af Gud og nyttigt til undervisning, til bevis, til vejledning og til opdragelse i retfærdighed, så at det menneske, som hører Gud til, kan blive fuldvoksent, udrustet til al god gerning.</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3704000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889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dirty="0">
                <a:solidFill>
                  <a:schemeClr val="bg1"/>
                </a:solidFill>
              </a:rPr>
              <a:t>Guds ord er nyttigt til:</a:t>
            </a:r>
          </a:p>
          <a:p>
            <a:pPr algn="ctr">
              <a:buNone/>
            </a:pPr>
            <a:endParaRPr lang="da-DK" dirty="0">
              <a:solidFill>
                <a:schemeClr val="bg1"/>
              </a:solidFill>
            </a:endParaRPr>
          </a:p>
          <a:p>
            <a:pPr algn="ctr">
              <a:buNone/>
            </a:pPr>
            <a:r>
              <a:rPr lang="da-DK" dirty="0">
                <a:solidFill>
                  <a:schemeClr val="bg1"/>
                </a:solidFill>
              </a:rPr>
              <a:t>undervisning </a:t>
            </a:r>
            <a:endParaRPr lang="da-DK" sz="3000" dirty="0">
              <a:solidFill>
                <a:schemeClr val="bg1"/>
              </a:solidFill>
              <a:latin typeface="Verdana" panose="020B0604030504040204" pitchFamily="34" charset="0"/>
              <a:ea typeface="Verdana" panose="020B0604030504040204" pitchFamily="34" charset="0"/>
            </a:endParaRP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924603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dirty="0">
                <a:solidFill>
                  <a:schemeClr val="bg1"/>
                </a:solidFill>
              </a:rPr>
              <a:t>Guds ord er nyttigt til:</a:t>
            </a:r>
          </a:p>
          <a:p>
            <a:pPr algn="ctr">
              <a:buNone/>
            </a:pPr>
            <a:endParaRPr lang="da-DK" dirty="0">
              <a:solidFill>
                <a:schemeClr val="bg1"/>
              </a:solidFill>
            </a:endParaRPr>
          </a:p>
          <a:p>
            <a:pPr algn="ctr">
              <a:buNone/>
            </a:pPr>
            <a:r>
              <a:rPr lang="da-DK" dirty="0">
                <a:solidFill>
                  <a:schemeClr val="bg1"/>
                </a:solidFill>
              </a:rPr>
              <a:t>undervisning </a:t>
            </a:r>
          </a:p>
          <a:p>
            <a:pPr algn="ctr">
              <a:buNone/>
            </a:pPr>
            <a:r>
              <a:rPr lang="da-DK" sz="3000" dirty="0">
                <a:solidFill>
                  <a:schemeClr val="bg1"/>
                </a:solidFill>
                <a:latin typeface="Verdana" panose="020B0604030504040204" pitchFamily="34" charset="0"/>
                <a:ea typeface="Verdana" panose="020B0604030504040204" pitchFamily="34" charset="0"/>
              </a:rPr>
              <a:t>bevis</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895264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ea typeface="Verdana" panose="020B0604030504040204" pitchFamily="34" charset="0"/>
                <a:cs typeface="Calibri" panose="020F0502020204030204" pitchFamily="34" charset="0"/>
              </a:rPr>
              <a:t>2. Tim. 3:1-5a</a:t>
            </a:r>
          </a:p>
          <a:p>
            <a:pPr>
              <a:buNone/>
            </a:pPr>
            <a:r>
              <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rPr>
              <a:t>Men det skal du vide, at i de sidste dage skal der komme hårde tider. For da vil mennesker blive egenkærlige, pengeglade, pralende, overmodige, fulde af hån, ulydige mod deres forældre, utaknemlige, spottere, ukærlige, uforsonlige, sladderagtige, umådeholdne, brutale, fjender af det gode,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dirty="0">
                <a:solidFill>
                  <a:schemeClr val="bg1"/>
                </a:solidFill>
              </a:rPr>
              <a:t>Guds ord er nyttigt til:</a:t>
            </a:r>
          </a:p>
          <a:p>
            <a:pPr algn="ctr">
              <a:buNone/>
            </a:pPr>
            <a:endParaRPr lang="da-DK" dirty="0">
              <a:solidFill>
                <a:schemeClr val="bg1"/>
              </a:solidFill>
            </a:endParaRPr>
          </a:p>
          <a:p>
            <a:pPr algn="ctr">
              <a:buNone/>
            </a:pPr>
            <a:r>
              <a:rPr lang="da-DK" dirty="0">
                <a:solidFill>
                  <a:schemeClr val="bg1"/>
                </a:solidFill>
              </a:rPr>
              <a:t>undervisning </a:t>
            </a:r>
          </a:p>
          <a:p>
            <a:pPr algn="ctr">
              <a:buNone/>
            </a:pPr>
            <a:r>
              <a:rPr lang="da-DK" sz="3000" dirty="0">
                <a:solidFill>
                  <a:schemeClr val="bg1"/>
                </a:solidFill>
                <a:latin typeface="Verdana" panose="020B0604030504040204" pitchFamily="34" charset="0"/>
                <a:ea typeface="Verdana" panose="020B0604030504040204" pitchFamily="34" charset="0"/>
              </a:rPr>
              <a:t>bevis</a:t>
            </a:r>
          </a:p>
          <a:p>
            <a:pPr algn="ctr">
              <a:buNone/>
            </a:pPr>
            <a:r>
              <a:rPr lang="da-DK" dirty="0">
                <a:solidFill>
                  <a:schemeClr val="bg1"/>
                </a:solidFill>
              </a:rPr>
              <a:t>ax</a:t>
            </a:r>
            <a:r>
              <a:rPr lang="da-DK" baseline="30000" dirty="0">
                <a:solidFill>
                  <a:schemeClr val="bg1"/>
                </a:solidFill>
              </a:rPr>
              <a:t>2</a:t>
            </a:r>
            <a:r>
              <a:rPr lang="da-DK" dirty="0">
                <a:solidFill>
                  <a:schemeClr val="bg1"/>
                </a:solidFill>
              </a:rPr>
              <a:t>+bx+c=0 </a:t>
            </a:r>
            <a:endParaRPr lang="da-DK" sz="3000" dirty="0">
              <a:solidFill>
                <a:schemeClr val="bg1"/>
              </a:solidFill>
              <a:latin typeface="Verdana" panose="020B0604030504040204" pitchFamily="34" charset="0"/>
              <a:ea typeface="Verdana" panose="020B0604030504040204" pitchFamily="34" charset="0"/>
            </a:endParaRP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427710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dirty="0">
                <a:solidFill>
                  <a:schemeClr val="bg1"/>
                </a:solidFill>
              </a:rPr>
              <a:t>Guds ord er nyttigt til:</a:t>
            </a:r>
          </a:p>
          <a:p>
            <a:pPr algn="ctr">
              <a:buNone/>
            </a:pPr>
            <a:endParaRPr lang="da-DK" dirty="0">
              <a:solidFill>
                <a:schemeClr val="bg1"/>
              </a:solidFill>
            </a:endParaRPr>
          </a:p>
          <a:p>
            <a:pPr algn="ctr">
              <a:buNone/>
            </a:pPr>
            <a:r>
              <a:rPr lang="da-DK" dirty="0">
                <a:solidFill>
                  <a:schemeClr val="bg1"/>
                </a:solidFill>
              </a:rPr>
              <a:t>undervisning </a:t>
            </a:r>
          </a:p>
          <a:p>
            <a:pPr algn="ctr">
              <a:buNone/>
            </a:pPr>
            <a:r>
              <a:rPr lang="da-DK" sz="3000" dirty="0">
                <a:solidFill>
                  <a:schemeClr val="bg1"/>
                </a:solidFill>
                <a:latin typeface="Verdana" panose="020B0604030504040204" pitchFamily="34" charset="0"/>
                <a:ea typeface="Verdana" panose="020B0604030504040204" pitchFamily="34" charset="0"/>
              </a:rPr>
              <a:t>bevis</a:t>
            </a:r>
          </a:p>
          <a:p>
            <a:pPr algn="ct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vejledning</a:t>
            </a:r>
          </a:p>
        </p:txBody>
      </p:sp>
    </p:spTree>
    <p:extLst>
      <p:ext uri="{BB962C8B-B14F-4D97-AF65-F5344CB8AC3E}">
        <p14:creationId xmlns:p14="http://schemas.microsoft.com/office/powerpoint/2010/main" val="2156442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dirty="0">
                <a:solidFill>
                  <a:schemeClr val="bg1"/>
                </a:solidFill>
              </a:rPr>
              <a:t>Guds ord er nyttigt til:</a:t>
            </a:r>
          </a:p>
          <a:p>
            <a:pPr algn="ctr">
              <a:buNone/>
            </a:pPr>
            <a:endParaRPr lang="da-DK" dirty="0">
              <a:solidFill>
                <a:schemeClr val="bg1"/>
              </a:solidFill>
            </a:endParaRPr>
          </a:p>
          <a:p>
            <a:pPr algn="ctr">
              <a:buNone/>
            </a:pPr>
            <a:r>
              <a:rPr lang="da-DK" dirty="0">
                <a:solidFill>
                  <a:schemeClr val="bg1"/>
                </a:solidFill>
              </a:rPr>
              <a:t>undervisning </a:t>
            </a:r>
          </a:p>
          <a:p>
            <a:pPr algn="ctr">
              <a:buNone/>
            </a:pPr>
            <a:r>
              <a:rPr lang="da-DK" sz="3000" dirty="0">
                <a:solidFill>
                  <a:schemeClr val="bg1"/>
                </a:solidFill>
                <a:latin typeface="Verdana" panose="020B0604030504040204" pitchFamily="34" charset="0"/>
                <a:ea typeface="Verdana" panose="020B0604030504040204" pitchFamily="34" charset="0"/>
              </a:rPr>
              <a:t>bevis</a:t>
            </a:r>
          </a:p>
          <a:p>
            <a:pPr algn="ctr">
              <a:buNone/>
            </a:pPr>
            <a:r>
              <a:rPr lang="da-DK" sz="3000" dirty="0">
                <a:solidFill>
                  <a:schemeClr val="bg1"/>
                </a:solidFill>
                <a:latin typeface="Verdana" panose="020B0604030504040204" pitchFamily="34" charset="0"/>
                <a:ea typeface="Verdana" panose="020B0604030504040204" pitchFamily="34" charset="0"/>
              </a:rPr>
              <a:t>vejledning</a:t>
            </a:r>
          </a:p>
          <a:p>
            <a:pPr algn="ctr">
              <a:buNone/>
            </a:pPr>
            <a:r>
              <a:rPr lang="da-DK" sz="3000" dirty="0">
                <a:solidFill>
                  <a:schemeClr val="bg1"/>
                </a:solidFill>
                <a:latin typeface="Verdana" panose="020B0604030504040204" pitchFamily="34" charset="0"/>
                <a:ea typeface="Verdana" panose="020B0604030504040204" pitchFamily="34" charset="0"/>
              </a:rPr>
              <a:t>opdragelse i retfærdighed</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886832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731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2. Tim. 3:17</a:t>
            </a:r>
          </a:p>
          <a:p>
            <a:pPr>
              <a:buNone/>
            </a:pPr>
            <a:r>
              <a:rPr lang="da-DK" sz="3000" dirty="0">
                <a:solidFill>
                  <a:schemeClr val="bg1"/>
                </a:solidFill>
                <a:latin typeface="Verdana" panose="020B0604030504040204" pitchFamily="34" charset="0"/>
                <a:ea typeface="Verdana" panose="020B0604030504040204" pitchFamily="34" charset="0"/>
              </a:rPr>
              <a:t>så at det menneske, som hører Gud til, kan blive fuldvoksent, udrustet til al god gerning.</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1828953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438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Undervisning:</a:t>
            </a:r>
          </a:p>
          <a:p>
            <a:pPr>
              <a:buNone/>
            </a:pPr>
            <a:r>
              <a:rPr lang="da-DK" sz="3000" dirty="0">
                <a:solidFill>
                  <a:schemeClr val="bg1"/>
                </a:solidFill>
                <a:latin typeface="Verdana" panose="020B0604030504040204" pitchFamily="34" charset="0"/>
                <a:ea typeface="Verdana" panose="020B0604030504040204" pitchFamily="34" charset="0"/>
              </a:rPr>
              <a:t>Hvad siger teksten om hvem Gud er og hvem mennesker/jeg er?</a:t>
            </a:r>
          </a:p>
          <a:p>
            <a:pPr>
              <a:buNone/>
            </a:pPr>
            <a:r>
              <a:rPr lang="da-DK" dirty="0">
                <a:solidFill>
                  <a:schemeClr val="bg1"/>
                </a:solidFill>
              </a:rPr>
              <a:t> </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108690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Bevis:</a:t>
            </a:r>
          </a:p>
          <a:p>
            <a:pPr>
              <a:buNone/>
            </a:pPr>
            <a:r>
              <a:rPr lang="da-DK" sz="3000" dirty="0">
                <a:solidFill>
                  <a:schemeClr val="bg1"/>
                </a:solidFill>
                <a:latin typeface="Verdana" panose="020B0604030504040204" pitchFamily="34" charset="0"/>
                <a:ea typeface="Verdana" panose="020B0604030504040204" pitchFamily="34" charset="0"/>
              </a:rPr>
              <a:t>Er der noget i teksten, som underbygger eller beviser at det som er skrevet, er sandt?</a:t>
            </a:r>
          </a:p>
          <a:p>
            <a:pPr>
              <a:buNone/>
            </a:pPr>
            <a:r>
              <a:rPr lang="da-DK" sz="3000" dirty="0">
                <a:solidFill>
                  <a:schemeClr val="bg1"/>
                </a:solidFill>
                <a:latin typeface="Verdana" panose="020B0604030504040204" pitchFamily="34" charset="0"/>
                <a:ea typeface="Verdana" panose="020B0604030504040204" pitchFamily="34" charset="0"/>
              </a:rPr>
              <a:t> </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3526629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Vejledning:</a:t>
            </a:r>
          </a:p>
          <a:p>
            <a:pPr>
              <a:buNone/>
            </a:pPr>
            <a:r>
              <a:rPr lang="da-DK" sz="3000" dirty="0">
                <a:solidFill>
                  <a:schemeClr val="bg1"/>
                </a:solidFill>
                <a:latin typeface="Verdana" panose="020B0604030504040204" pitchFamily="34" charset="0"/>
                <a:ea typeface="Verdana" panose="020B0604030504040204" pitchFamily="34" charset="0"/>
              </a:rPr>
              <a:t>Hvad siger teksten om hvordan jeg skal leve mit liv?</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360782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Opdragelse:</a:t>
            </a:r>
          </a:p>
          <a:p>
            <a:pPr>
              <a:buNone/>
            </a:pPr>
            <a:r>
              <a:rPr lang="da-DK" sz="3000" dirty="0">
                <a:solidFill>
                  <a:schemeClr val="bg1"/>
                </a:solidFill>
                <a:latin typeface="Verdana" panose="020B0604030504040204" pitchFamily="34" charset="0"/>
                <a:ea typeface="Verdana" panose="020B0604030504040204" pitchFamily="34" charset="0"/>
              </a:rPr>
              <a:t>Er der noget i teksten, som opmuntrer eller irettesætter mig?</a:t>
            </a:r>
          </a:p>
          <a:p>
            <a:pPr>
              <a:buNone/>
            </a:pPr>
            <a:endParaRPr lang="da-DK" sz="3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33008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ea typeface="Verdana" panose="020B0604030504040204" pitchFamily="34" charset="0"/>
                <a:cs typeface="Calibri" panose="020F0502020204030204" pitchFamily="34" charset="0"/>
              </a:rPr>
              <a:t>2. Tim. 3:1-5a</a:t>
            </a:r>
          </a:p>
          <a:p>
            <a:pPr>
              <a:buNone/>
            </a:pPr>
            <a:r>
              <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rPr>
              <a:t>forrædere, fremfusende, hovmodige, de vil elske nydelser højere end Gud; i det ydre har de gudsfrygt, men de fornægter dens kraft. Hold dig fra dem!</a:t>
            </a:r>
          </a:p>
          <a:p>
            <a:pPr>
              <a:buNone/>
            </a:pP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852755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765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Undervisning:</a:t>
            </a:r>
          </a:p>
          <a:p>
            <a:pPr>
              <a:buNone/>
            </a:pPr>
            <a:r>
              <a:rPr lang="da-DK" sz="3000" dirty="0">
                <a:solidFill>
                  <a:schemeClr val="bg1"/>
                </a:solidFill>
                <a:latin typeface="Verdana" panose="020B0604030504040204" pitchFamily="34" charset="0"/>
                <a:ea typeface="Verdana" panose="020B0604030504040204" pitchFamily="34" charset="0"/>
              </a:rPr>
              <a:t>Hvad siger teksten om hvem Gud er og hvem mennesker/jeg er?</a:t>
            </a:r>
          </a:p>
          <a:p>
            <a:pPr>
              <a:buNone/>
            </a:pPr>
            <a:r>
              <a:rPr lang="da-DK" dirty="0">
                <a:solidFill>
                  <a:schemeClr val="bg1"/>
                </a:solidFill>
              </a:rPr>
              <a:t> </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60385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Bevis:</a:t>
            </a:r>
          </a:p>
          <a:p>
            <a:pPr>
              <a:buNone/>
            </a:pPr>
            <a:r>
              <a:rPr lang="da-DK" sz="3000" dirty="0">
                <a:solidFill>
                  <a:schemeClr val="bg1"/>
                </a:solidFill>
                <a:latin typeface="Verdana" panose="020B0604030504040204" pitchFamily="34" charset="0"/>
                <a:ea typeface="Verdana" panose="020B0604030504040204" pitchFamily="34" charset="0"/>
              </a:rPr>
              <a:t>Er der noget i teksten, som underbygger eller beviser at det som er skrevet, er sandt?</a:t>
            </a:r>
          </a:p>
          <a:p>
            <a:pPr>
              <a:buNone/>
            </a:pPr>
            <a:r>
              <a:rPr lang="da-DK" sz="3000" dirty="0">
                <a:solidFill>
                  <a:schemeClr val="bg1"/>
                </a:solidFill>
                <a:latin typeface="Verdana" panose="020B0604030504040204" pitchFamily="34" charset="0"/>
                <a:ea typeface="Verdana" panose="020B0604030504040204" pitchFamily="34" charset="0"/>
              </a:rPr>
              <a:t> </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3601531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Vejledning:</a:t>
            </a:r>
          </a:p>
          <a:p>
            <a:pPr>
              <a:buNone/>
            </a:pPr>
            <a:r>
              <a:rPr lang="da-DK" sz="3000" dirty="0">
                <a:solidFill>
                  <a:schemeClr val="bg1"/>
                </a:solidFill>
                <a:latin typeface="Verdana" panose="020B0604030504040204" pitchFamily="34" charset="0"/>
                <a:ea typeface="Verdana" panose="020B0604030504040204" pitchFamily="34" charset="0"/>
              </a:rPr>
              <a:t>Hvad siger teksten om hvordan jeg skal leve mit liv?</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718593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None/>
            </a:pPr>
            <a:r>
              <a:rPr lang="da-DK" sz="3000" dirty="0">
                <a:solidFill>
                  <a:schemeClr val="bg1"/>
                </a:solidFill>
                <a:latin typeface="Verdana" panose="020B0604030504040204" pitchFamily="34" charset="0"/>
                <a:ea typeface="Verdana" panose="020B0604030504040204" pitchFamily="34" charset="0"/>
              </a:rPr>
              <a:t>Opdragelse:</a:t>
            </a:r>
          </a:p>
          <a:p>
            <a:pPr>
              <a:buNone/>
            </a:pPr>
            <a:r>
              <a:rPr lang="da-DK" sz="3000" dirty="0">
                <a:solidFill>
                  <a:schemeClr val="bg1"/>
                </a:solidFill>
                <a:latin typeface="Verdana" panose="020B0604030504040204" pitchFamily="34" charset="0"/>
                <a:ea typeface="Verdana" panose="020B0604030504040204" pitchFamily="34" charset="0"/>
              </a:rPr>
              <a:t>Er der noget i teksten, som opmuntrer eller irettesætter mig?</a:t>
            </a:r>
          </a:p>
          <a:p>
            <a:pPr>
              <a:buNone/>
            </a:pPr>
            <a:endParaRPr lang="da-DK" sz="3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848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796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skærmbillede&#10;&#10;Automatisk genereret beskrivelse">
            <a:extLst>
              <a:ext uri="{FF2B5EF4-FFF2-40B4-BE49-F238E27FC236}">
                <a16:creationId xmlns:a16="http://schemas.microsoft.com/office/drawing/2014/main" id="{C8ABE862-E467-4B32-81B0-FF747EBBA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512" y="103745"/>
            <a:ext cx="4054814" cy="5056660"/>
          </a:xfrm>
          <a:prstGeom prst="rect">
            <a:avLst/>
          </a:prstGeom>
        </p:spPr>
      </p:pic>
    </p:spTree>
    <p:extLst>
      <p:ext uri="{BB962C8B-B14F-4D97-AF65-F5344CB8AC3E}">
        <p14:creationId xmlns:p14="http://schemas.microsoft.com/office/powerpoint/2010/main" val="10919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137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2. Tim. 3:14-17</a:t>
            </a:r>
          </a:p>
          <a:p>
            <a:pPr>
              <a:buNone/>
            </a:pPr>
            <a:r>
              <a:rPr lang="da-DK" sz="3000" dirty="0">
                <a:solidFill>
                  <a:schemeClr val="bg1"/>
                </a:solidFill>
                <a:latin typeface="Verdana" panose="020B0604030504040204" pitchFamily="34" charset="0"/>
                <a:ea typeface="Verdana" panose="020B0604030504040204" pitchFamily="34" charset="0"/>
              </a:rPr>
              <a:t>Men du, bliv ved det, du har lært og er blevet overbevist om! Du kender dem, du har lært det af, og fra barnsben kender du De hellige Skrifter, der kan give dig visdom til frelse ved troen på Kristus Jesus. </a:t>
            </a: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37140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2. Tim. 3:14-17</a:t>
            </a:r>
          </a:p>
          <a:p>
            <a:pPr>
              <a:buNone/>
            </a:pPr>
            <a:r>
              <a:rPr lang="da-DK" sz="3000" dirty="0">
                <a:solidFill>
                  <a:schemeClr val="bg1"/>
                </a:solidFill>
                <a:latin typeface="Verdana" panose="020B0604030504040204" pitchFamily="34" charset="0"/>
                <a:ea typeface="Verdana" panose="020B0604030504040204" pitchFamily="34" charset="0"/>
              </a:rPr>
              <a:t>Ethvert skrift er indblæst af Gud og nyttigt til undervisning, til bevis, til vejledning og til opdragelse i retfærdighed, så at det menneske, som hører Gud til, kan blive fuldvoksent, udrustet til al god gerning.</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118984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425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da-DK" sz="3000" dirty="0">
                <a:solidFill>
                  <a:schemeClr val="bg1"/>
                </a:solidFill>
                <a:latin typeface="Verdana" panose="020B0604030504040204" pitchFamily="34" charset="0"/>
                <a:ea typeface="Verdana" panose="020B0604030504040204" pitchFamily="34" charset="0"/>
              </a:rPr>
              <a:t>De hellige Skrifter, der kan give dig visdom til frelse ved troen på Kristus Jesus.</a:t>
            </a:r>
            <a:endParaRPr lang="da-DK" sz="3000" dirty="0">
              <a:solidFill>
                <a:schemeClr val="bg1"/>
              </a:solidFill>
              <a:latin typeface="Verdana" panose="020B0604030504040204" pitchFamily="34" charset="0"/>
              <a:ea typeface="Verdana" panose="020B0604030504040204" pitchFamily="34" charset="0"/>
              <a:cs typeface="Vani" panose="02040502050405020303" pitchFamily="18" charset="0"/>
            </a:endParaRPr>
          </a:p>
        </p:txBody>
      </p:sp>
    </p:spTree>
    <p:extLst>
      <p:ext uri="{BB962C8B-B14F-4D97-AF65-F5344CB8AC3E}">
        <p14:creationId xmlns:p14="http://schemas.microsoft.com/office/powerpoint/2010/main" val="2480646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702568"/>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7352</TotalTime>
  <Words>553</Words>
  <Application>Microsoft Office PowerPoint</Application>
  <PresentationFormat>Brugerdefineret</PresentationFormat>
  <Paragraphs>75</Paragraphs>
  <Slides>36</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36</vt:i4>
      </vt:variant>
    </vt:vector>
  </HeadingPairs>
  <TitlesOfParts>
    <vt:vector size="40" baseType="lpstr">
      <vt:lpstr>Arial</vt:lpstr>
      <vt:lpstr>Calibri</vt:lpstr>
      <vt:lpstr>Verdana</vt:lpstr>
      <vt:lpstr>Standarddesign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Kristian</dc:creator>
  <cp:lastModifiedBy>Kristian Knudsen</cp:lastModifiedBy>
  <cp:revision>147</cp:revision>
  <dcterms:created xsi:type="dcterms:W3CDTF">2016-10-01T17:52:24Z</dcterms:created>
  <dcterms:modified xsi:type="dcterms:W3CDTF">2020-01-26T08:42:38Z</dcterms:modified>
</cp:coreProperties>
</file>