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702" r:id="rId2"/>
    <p:sldId id="704" r:id="rId3"/>
    <p:sldId id="705" r:id="rId4"/>
    <p:sldId id="706" r:id="rId5"/>
    <p:sldId id="390" r:id="rId6"/>
    <p:sldId id="707" r:id="rId7"/>
    <p:sldId id="708" r:id="rId8"/>
    <p:sldId id="709" r:id="rId9"/>
    <p:sldId id="710" r:id="rId10"/>
    <p:sldId id="703" r:id="rId11"/>
    <p:sldId id="711" r:id="rId12"/>
    <p:sldId id="712" r:id="rId13"/>
    <p:sldId id="713" r:id="rId14"/>
    <p:sldId id="714" r:id="rId15"/>
    <p:sldId id="715" r:id="rId16"/>
    <p:sldId id="716" r:id="rId17"/>
    <p:sldId id="717" r:id="rId18"/>
    <p:sldId id="720" r:id="rId19"/>
    <p:sldId id="718" r:id="rId20"/>
    <p:sldId id="719" r:id="rId21"/>
    <p:sldId id="721" r:id="rId22"/>
    <p:sldId id="722" r:id="rId23"/>
    <p:sldId id="725" r:id="rId24"/>
    <p:sldId id="723" r:id="rId25"/>
    <p:sldId id="724" r:id="rId26"/>
    <p:sldId id="726" r:id="rId27"/>
    <p:sldId id="727" r:id="rId28"/>
    <p:sldId id="728" r:id="rId29"/>
    <p:sldId id="729" r:id="rId30"/>
    <p:sldId id="730" r:id="rId31"/>
    <p:sldId id="732" r:id="rId32"/>
    <p:sldId id="731" r:id="rId33"/>
    <p:sldId id="735" r:id="rId34"/>
    <p:sldId id="734" r:id="rId35"/>
    <p:sldId id="733" r:id="rId36"/>
  </p:sldIdLst>
  <p:sldSz cx="9361488" cy="5264150"/>
  <p:notesSz cx="6858000" cy="9144000"/>
  <p:defaultTextStyle>
    <a:defPPr>
      <a:defRPr lang="da-DK"/>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1658">
          <p15:clr>
            <a:srgbClr val="A4A3A4"/>
          </p15:clr>
        </p15:guide>
        <p15:guide id="2" pos="294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86" y="221"/>
      </p:cViewPr>
      <p:guideLst>
        <p:guide orient="horz" pos="1658"/>
        <p:guide pos="2949"/>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C521F3-CDF2-4CB0-933D-342E79FFC509}" type="datetimeFigureOut">
              <a:rPr lang="da-DK" smtClean="0"/>
              <a:t>14-11-2020</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89915C-3337-4FBE-85DE-BA90A3D0270F}" type="slidenum">
              <a:rPr lang="da-DK" smtClean="0"/>
              <a:t>‹nr.›</a:t>
            </a:fld>
            <a:endParaRPr lang="da-DK"/>
          </a:p>
        </p:txBody>
      </p:sp>
    </p:spTree>
    <p:extLst>
      <p:ext uri="{BB962C8B-B14F-4D97-AF65-F5344CB8AC3E}">
        <p14:creationId xmlns:p14="http://schemas.microsoft.com/office/powerpoint/2010/main" val="3609776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AF99B34-0776-4A1D-B5BB-740805EF8503}"/>
              </a:ext>
            </a:extLst>
          </p:cNvPr>
          <p:cNvSpPr>
            <a:spLocks noGrp="1"/>
          </p:cNvSpPr>
          <p:nvPr>
            <p:ph type="ctrTitle"/>
          </p:nvPr>
        </p:nvSpPr>
        <p:spPr>
          <a:xfrm>
            <a:off x="1169988" y="862013"/>
            <a:ext cx="7021512" cy="1831975"/>
          </a:xfrm>
        </p:spPr>
        <p:txBody>
          <a:bodyPr anchor="b"/>
          <a:lstStyle>
            <a:lvl1pPr algn="ctr">
              <a:defRPr sz="6000"/>
            </a:lvl1pPr>
          </a:lstStyle>
          <a:p>
            <a:r>
              <a:rPr lang="da-DK"/>
              <a:t>Klik for at redigere titeltypografien i masteren</a:t>
            </a:r>
          </a:p>
        </p:txBody>
      </p:sp>
      <p:sp>
        <p:nvSpPr>
          <p:cNvPr id="3" name="Undertitel 2">
            <a:extLst>
              <a:ext uri="{FF2B5EF4-FFF2-40B4-BE49-F238E27FC236}">
                <a16:creationId xmlns:a16="http://schemas.microsoft.com/office/drawing/2014/main" id="{06043639-9089-49A2-8088-B20BB71437D3}"/>
              </a:ext>
            </a:extLst>
          </p:cNvPr>
          <p:cNvSpPr>
            <a:spLocks noGrp="1"/>
          </p:cNvSpPr>
          <p:nvPr>
            <p:ph type="subTitle" idx="1"/>
          </p:nvPr>
        </p:nvSpPr>
        <p:spPr>
          <a:xfrm>
            <a:off x="1169988" y="2765425"/>
            <a:ext cx="7021512" cy="1270000"/>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Rectangle 4">
            <a:extLst>
              <a:ext uri="{FF2B5EF4-FFF2-40B4-BE49-F238E27FC236}">
                <a16:creationId xmlns:a16="http://schemas.microsoft.com/office/drawing/2014/main" id="{246411B3-8956-4B8C-B438-274187001B7E}"/>
              </a:ext>
            </a:extLst>
          </p:cNvPr>
          <p:cNvSpPr>
            <a:spLocks noGrp="1" noChangeArrowheads="1"/>
          </p:cNvSpPr>
          <p:nvPr>
            <p:ph type="dt" sz="half" idx="10"/>
          </p:nvPr>
        </p:nvSpPr>
        <p:spPr>
          <a:ln/>
        </p:spPr>
        <p:txBody>
          <a:bodyPr/>
          <a:lstStyle>
            <a:lvl1pPr>
              <a:defRPr/>
            </a:lvl1pPr>
          </a:lstStyle>
          <a:p>
            <a:pPr>
              <a:defRPr/>
            </a:pPr>
            <a:endParaRPr lang="da-DK" altLang="da-DK"/>
          </a:p>
        </p:txBody>
      </p:sp>
      <p:sp>
        <p:nvSpPr>
          <p:cNvPr id="5" name="Rectangle 5">
            <a:extLst>
              <a:ext uri="{FF2B5EF4-FFF2-40B4-BE49-F238E27FC236}">
                <a16:creationId xmlns:a16="http://schemas.microsoft.com/office/drawing/2014/main" id="{62E0BEDE-C476-4B37-AFDB-D258D8FD0B26}"/>
              </a:ext>
            </a:extLst>
          </p:cNvPr>
          <p:cNvSpPr>
            <a:spLocks noGrp="1" noChangeArrowheads="1"/>
          </p:cNvSpPr>
          <p:nvPr>
            <p:ph type="ftr" sz="quarter" idx="11"/>
          </p:nvPr>
        </p:nvSpPr>
        <p:spPr>
          <a:ln/>
        </p:spPr>
        <p:txBody>
          <a:bodyPr/>
          <a:lstStyle>
            <a:lvl1pPr>
              <a:defRPr/>
            </a:lvl1pPr>
          </a:lstStyle>
          <a:p>
            <a:pPr>
              <a:defRPr/>
            </a:pPr>
            <a:endParaRPr lang="da-DK" altLang="da-DK"/>
          </a:p>
        </p:txBody>
      </p:sp>
      <p:sp>
        <p:nvSpPr>
          <p:cNvPr id="6" name="Rectangle 6">
            <a:extLst>
              <a:ext uri="{FF2B5EF4-FFF2-40B4-BE49-F238E27FC236}">
                <a16:creationId xmlns:a16="http://schemas.microsoft.com/office/drawing/2014/main" id="{19688769-C6B2-4EE3-A162-D7BB2290F36D}"/>
              </a:ext>
            </a:extLst>
          </p:cNvPr>
          <p:cNvSpPr>
            <a:spLocks noGrp="1" noChangeArrowheads="1"/>
          </p:cNvSpPr>
          <p:nvPr>
            <p:ph type="sldNum" sz="quarter" idx="12"/>
          </p:nvPr>
        </p:nvSpPr>
        <p:spPr>
          <a:ln/>
        </p:spPr>
        <p:txBody>
          <a:bodyPr/>
          <a:lstStyle>
            <a:lvl1pPr>
              <a:defRPr/>
            </a:lvl1pPr>
          </a:lstStyle>
          <a:p>
            <a:pPr>
              <a:defRPr/>
            </a:pPr>
            <a:fld id="{F1CEB40F-09F2-4222-9112-58D8F31DC447}" type="slidenum">
              <a:rPr lang="da-DK" altLang="da-DK"/>
              <a:pPr>
                <a:defRPr/>
              </a:pPr>
              <a:t>‹nr.›</a:t>
            </a:fld>
            <a:endParaRPr lang="da-DK" altLang="da-DK"/>
          </a:p>
        </p:txBody>
      </p:sp>
    </p:spTree>
    <p:extLst>
      <p:ext uri="{BB962C8B-B14F-4D97-AF65-F5344CB8AC3E}">
        <p14:creationId xmlns:p14="http://schemas.microsoft.com/office/powerpoint/2010/main" val="16487125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A0BF32-AE6B-4918-A5CF-1B569198D926}"/>
              </a:ext>
            </a:extLst>
          </p:cNvPr>
          <p:cNvSpPr>
            <a:spLocks noGrp="1"/>
          </p:cNvSpPr>
          <p:nvPr>
            <p:ph type="title"/>
          </p:nvPr>
        </p:nvSpPr>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49E0077E-A916-4F4A-81D8-76CDE3941CA1}"/>
              </a:ext>
            </a:extLst>
          </p:cNvPr>
          <p:cNvSpPr>
            <a:spLocks noGrp="1"/>
          </p:cNvSpPr>
          <p:nvPr>
            <p:ph type="body" orient="vert" idx="1"/>
          </p:nvPr>
        </p:nvSpPr>
        <p:spPr/>
        <p:txBody>
          <a:bodyPr vert="eaVert"/>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Rectangle 4">
            <a:extLst>
              <a:ext uri="{FF2B5EF4-FFF2-40B4-BE49-F238E27FC236}">
                <a16:creationId xmlns:a16="http://schemas.microsoft.com/office/drawing/2014/main" id="{AA79C5D1-6D47-4B11-BE67-BA9C2C0BC2D7}"/>
              </a:ext>
            </a:extLst>
          </p:cNvPr>
          <p:cNvSpPr>
            <a:spLocks noGrp="1" noChangeArrowheads="1"/>
          </p:cNvSpPr>
          <p:nvPr>
            <p:ph type="dt" sz="half" idx="10"/>
          </p:nvPr>
        </p:nvSpPr>
        <p:spPr>
          <a:ln/>
        </p:spPr>
        <p:txBody>
          <a:bodyPr/>
          <a:lstStyle>
            <a:lvl1pPr>
              <a:defRPr/>
            </a:lvl1pPr>
          </a:lstStyle>
          <a:p>
            <a:pPr>
              <a:defRPr/>
            </a:pPr>
            <a:endParaRPr lang="da-DK" altLang="da-DK"/>
          </a:p>
        </p:txBody>
      </p:sp>
      <p:sp>
        <p:nvSpPr>
          <p:cNvPr id="5" name="Rectangle 5">
            <a:extLst>
              <a:ext uri="{FF2B5EF4-FFF2-40B4-BE49-F238E27FC236}">
                <a16:creationId xmlns:a16="http://schemas.microsoft.com/office/drawing/2014/main" id="{FBEF96CA-FBFA-4FBE-88FE-A495C59A6B52}"/>
              </a:ext>
            </a:extLst>
          </p:cNvPr>
          <p:cNvSpPr>
            <a:spLocks noGrp="1" noChangeArrowheads="1"/>
          </p:cNvSpPr>
          <p:nvPr>
            <p:ph type="ftr" sz="quarter" idx="11"/>
          </p:nvPr>
        </p:nvSpPr>
        <p:spPr>
          <a:ln/>
        </p:spPr>
        <p:txBody>
          <a:bodyPr/>
          <a:lstStyle>
            <a:lvl1pPr>
              <a:defRPr/>
            </a:lvl1pPr>
          </a:lstStyle>
          <a:p>
            <a:pPr>
              <a:defRPr/>
            </a:pPr>
            <a:endParaRPr lang="da-DK" altLang="da-DK"/>
          </a:p>
        </p:txBody>
      </p:sp>
      <p:sp>
        <p:nvSpPr>
          <p:cNvPr id="6" name="Rectangle 6">
            <a:extLst>
              <a:ext uri="{FF2B5EF4-FFF2-40B4-BE49-F238E27FC236}">
                <a16:creationId xmlns:a16="http://schemas.microsoft.com/office/drawing/2014/main" id="{95A36610-DBAE-4312-9C04-03B74D9C1AEC}"/>
              </a:ext>
            </a:extLst>
          </p:cNvPr>
          <p:cNvSpPr>
            <a:spLocks noGrp="1" noChangeArrowheads="1"/>
          </p:cNvSpPr>
          <p:nvPr>
            <p:ph type="sldNum" sz="quarter" idx="12"/>
          </p:nvPr>
        </p:nvSpPr>
        <p:spPr>
          <a:ln/>
        </p:spPr>
        <p:txBody>
          <a:bodyPr/>
          <a:lstStyle>
            <a:lvl1pPr>
              <a:defRPr/>
            </a:lvl1pPr>
          </a:lstStyle>
          <a:p>
            <a:pPr>
              <a:defRPr/>
            </a:pPr>
            <a:fld id="{ACADB084-7F28-4C22-AB37-401690E88232}" type="slidenum">
              <a:rPr lang="da-DK" altLang="da-DK"/>
              <a:pPr>
                <a:defRPr/>
              </a:pPr>
              <a:t>‹nr.›</a:t>
            </a:fld>
            <a:endParaRPr lang="da-DK" altLang="da-DK"/>
          </a:p>
        </p:txBody>
      </p:sp>
    </p:spTree>
    <p:extLst>
      <p:ext uri="{BB962C8B-B14F-4D97-AF65-F5344CB8AC3E}">
        <p14:creationId xmlns:p14="http://schemas.microsoft.com/office/powerpoint/2010/main" val="135737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F1C6216B-77A4-4458-A6BD-A6BC4E7683C4}"/>
              </a:ext>
            </a:extLst>
          </p:cNvPr>
          <p:cNvSpPr>
            <a:spLocks noGrp="1"/>
          </p:cNvSpPr>
          <p:nvPr>
            <p:ph type="title" orient="vert"/>
          </p:nvPr>
        </p:nvSpPr>
        <p:spPr>
          <a:xfrm>
            <a:off x="6788150" y="211138"/>
            <a:ext cx="2105025" cy="4491037"/>
          </a:xfr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9E4A25F5-228B-4185-8719-4CC234021905}"/>
              </a:ext>
            </a:extLst>
          </p:cNvPr>
          <p:cNvSpPr>
            <a:spLocks noGrp="1"/>
          </p:cNvSpPr>
          <p:nvPr>
            <p:ph type="body" orient="vert" idx="1"/>
          </p:nvPr>
        </p:nvSpPr>
        <p:spPr>
          <a:xfrm>
            <a:off x="468313" y="211138"/>
            <a:ext cx="6167437" cy="4491037"/>
          </a:xfrm>
        </p:spPr>
        <p:txBody>
          <a:bodyPr vert="eaVert"/>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Rectangle 4">
            <a:extLst>
              <a:ext uri="{FF2B5EF4-FFF2-40B4-BE49-F238E27FC236}">
                <a16:creationId xmlns:a16="http://schemas.microsoft.com/office/drawing/2014/main" id="{A9238620-4FC9-49DD-813C-8362F4B0E75A}"/>
              </a:ext>
            </a:extLst>
          </p:cNvPr>
          <p:cNvSpPr>
            <a:spLocks noGrp="1" noChangeArrowheads="1"/>
          </p:cNvSpPr>
          <p:nvPr>
            <p:ph type="dt" sz="half" idx="10"/>
          </p:nvPr>
        </p:nvSpPr>
        <p:spPr>
          <a:ln/>
        </p:spPr>
        <p:txBody>
          <a:bodyPr/>
          <a:lstStyle>
            <a:lvl1pPr>
              <a:defRPr/>
            </a:lvl1pPr>
          </a:lstStyle>
          <a:p>
            <a:pPr>
              <a:defRPr/>
            </a:pPr>
            <a:endParaRPr lang="da-DK" altLang="da-DK"/>
          </a:p>
        </p:txBody>
      </p:sp>
      <p:sp>
        <p:nvSpPr>
          <p:cNvPr id="5" name="Rectangle 5">
            <a:extLst>
              <a:ext uri="{FF2B5EF4-FFF2-40B4-BE49-F238E27FC236}">
                <a16:creationId xmlns:a16="http://schemas.microsoft.com/office/drawing/2014/main" id="{2AC53D14-9760-47F3-8670-0B956402A903}"/>
              </a:ext>
            </a:extLst>
          </p:cNvPr>
          <p:cNvSpPr>
            <a:spLocks noGrp="1" noChangeArrowheads="1"/>
          </p:cNvSpPr>
          <p:nvPr>
            <p:ph type="ftr" sz="quarter" idx="11"/>
          </p:nvPr>
        </p:nvSpPr>
        <p:spPr>
          <a:ln/>
        </p:spPr>
        <p:txBody>
          <a:bodyPr/>
          <a:lstStyle>
            <a:lvl1pPr>
              <a:defRPr/>
            </a:lvl1pPr>
          </a:lstStyle>
          <a:p>
            <a:pPr>
              <a:defRPr/>
            </a:pPr>
            <a:endParaRPr lang="da-DK" altLang="da-DK"/>
          </a:p>
        </p:txBody>
      </p:sp>
      <p:sp>
        <p:nvSpPr>
          <p:cNvPr id="6" name="Rectangle 6">
            <a:extLst>
              <a:ext uri="{FF2B5EF4-FFF2-40B4-BE49-F238E27FC236}">
                <a16:creationId xmlns:a16="http://schemas.microsoft.com/office/drawing/2014/main" id="{174B6881-EA28-4E06-9857-A19C3BF0F1A2}"/>
              </a:ext>
            </a:extLst>
          </p:cNvPr>
          <p:cNvSpPr>
            <a:spLocks noGrp="1" noChangeArrowheads="1"/>
          </p:cNvSpPr>
          <p:nvPr>
            <p:ph type="sldNum" sz="quarter" idx="12"/>
          </p:nvPr>
        </p:nvSpPr>
        <p:spPr>
          <a:ln/>
        </p:spPr>
        <p:txBody>
          <a:bodyPr/>
          <a:lstStyle>
            <a:lvl1pPr>
              <a:defRPr/>
            </a:lvl1pPr>
          </a:lstStyle>
          <a:p>
            <a:pPr>
              <a:defRPr/>
            </a:pPr>
            <a:fld id="{C48DF587-F9EA-4FB9-9F2A-6441038CF86B}" type="slidenum">
              <a:rPr lang="da-DK" altLang="da-DK"/>
              <a:pPr>
                <a:defRPr/>
              </a:pPr>
              <a:t>‹nr.›</a:t>
            </a:fld>
            <a:endParaRPr lang="da-DK" altLang="da-DK"/>
          </a:p>
        </p:txBody>
      </p:sp>
    </p:spTree>
    <p:extLst>
      <p:ext uri="{BB962C8B-B14F-4D97-AF65-F5344CB8AC3E}">
        <p14:creationId xmlns:p14="http://schemas.microsoft.com/office/powerpoint/2010/main" val="7284947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1732EA-619B-49D0-B39E-E7F110BC9DAF}"/>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E55A46B1-A65C-4D59-8430-7B05E87C8D7C}"/>
              </a:ext>
            </a:extLst>
          </p:cNvPr>
          <p:cNvSpPr>
            <a:spLocks noGrp="1"/>
          </p:cNvSpPr>
          <p:nvPr>
            <p:ph idx="1"/>
          </p:nvPr>
        </p:nvSpPr>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Rectangle 4">
            <a:extLst>
              <a:ext uri="{FF2B5EF4-FFF2-40B4-BE49-F238E27FC236}">
                <a16:creationId xmlns:a16="http://schemas.microsoft.com/office/drawing/2014/main" id="{1C3498AA-D213-4735-A2D0-0C1FF22DF979}"/>
              </a:ext>
            </a:extLst>
          </p:cNvPr>
          <p:cNvSpPr>
            <a:spLocks noGrp="1" noChangeArrowheads="1"/>
          </p:cNvSpPr>
          <p:nvPr>
            <p:ph type="dt" sz="half" idx="10"/>
          </p:nvPr>
        </p:nvSpPr>
        <p:spPr>
          <a:ln/>
        </p:spPr>
        <p:txBody>
          <a:bodyPr/>
          <a:lstStyle>
            <a:lvl1pPr>
              <a:defRPr/>
            </a:lvl1pPr>
          </a:lstStyle>
          <a:p>
            <a:pPr>
              <a:defRPr/>
            </a:pPr>
            <a:endParaRPr lang="da-DK" altLang="da-DK"/>
          </a:p>
        </p:txBody>
      </p:sp>
      <p:sp>
        <p:nvSpPr>
          <p:cNvPr id="5" name="Rectangle 5">
            <a:extLst>
              <a:ext uri="{FF2B5EF4-FFF2-40B4-BE49-F238E27FC236}">
                <a16:creationId xmlns:a16="http://schemas.microsoft.com/office/drawing/2014/main" id="{E4AD1BB9-6330-40B7-9E04-D372FD263804}"/>
              </a:ext>
            </a:extLst>
          </p:cNvPr>
          <p:cNvSpPr>
            <a:spLocks noGrp="1" noChangeArrowheads="1"/>
          </p:cNvSpPr>
          <p:nvPr>
            <p:ph type="ftr" sz="quarter" idx="11"/>
          </p:nvPr>
        </p:nvSpPr>
        <p:spPr>
          <a:ln/>
        </p:spPr>
        <p:txBody>
          <a:bodyPr/>
          <a:lstStyle>
            <a:lvl1pPr>
              <a:defRPr/>
            </a:lvl1pPr>
          </a:lstStyle>
          <a:p>
            <a:pPr>
              <a:defRPr/>
            </a:pPr>
            <a:endParaRPr lang="da-DK" altLang="da-DK"/>
          </a:p>
        </p:txBody>
      </p:sp>
      <p:sp>
        <p:nvSpPr>
          <p:cNvPr id="6" name="Rectangle 6">
            <a:extLst>
              <a:ext uri="{FF2B5EF4-FFF2-40B4-BE49-F238E27FC236}">
                <a16:creationId xmlns:a16="http://schemas.microsoft.com/office/drawing/2014/main" id="{C2D49CB6-CAD6-4EC5-AD2F-9661C893DE33}"/>
              </a:ext>
            </a:extLst>
          </p:cNvPr>
          <p:cNvSpPr>
            <a:spLocks noGrp="1" noChangeArrowheads="1"/>
          </p:cNvSpPr>
          <p:nvPr>
            <p:ph type="sldNum" sz="quarter" idx="12"/>
          </p:nvPr>
        </p:nvSpPr>
        <p:spPr>
          <a:ln/>
        </p:spPr>
        <p:txBody>
          <a:bodyPr/>
          <a:lstStyle>
            <a:lvl1pPr>
              <a:defRPr/>
            </a:lvl1pPr>
          </a:lstStyle>
          <a:p>
            <a:pPr>
              <a:defRPr/>
            </a:pPr>
            <a:fld id="{C0B68029-BB7B-4E11-BCAE-ED29D8B7AC79}" type="slidenum">
              <a:rPr lang="da-DK" altLang="da-DK"/>
              <a:pPr>
                <a:defRPr/>
              </a:pPr>
              <a:t>‹nr.›</a:t>
            </a:fld>
            <a:endParaRPr lang="da-DK" altLang="da-DK"/>
          </a:p>
        </p:txBody>
      </p:sp>
    </p:spTree>
    <p:extLst>
      <p:ext uri="{BB962C8B-B14F-4D97-AF65-F5344CB8AC3E}">
        <p14:creationId xmlns:p14="http://schemas.microsoft.com/office/powerpoint/2010/main" val="10721518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A562FF-50E1-40A8-8A45-D5449129ECBF}"/>
              </a:ext>
            </a:extLst>
          </p:cNvPr>
          <p:cNvSpPr>
            <a:spLocks noGrp="1"/>
          </p:cNvSpPr>
          <p:nvPr>
            <p:ph type="title"/>
          </p:nvPr>
        </p:nvSpPr>
        <p:spPr>
          <a:xfrm>
            <a:off x="638175" y="1312863"/>
            <a:ext cx="8075613" cy="2189162"/>
          </a:xfrm>
        </p:spPr>
        <p:txBody>
          <a:bodyPr anchor="b"/>
          <a:lstStyle>
            <a:lvl1pPr>
              <a:defRPr sz="6000"/>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593D7071-34E7-4083-9DF0-B9B698391650}"/>
              </a:ext>
            </a:extLst>
          </p:cNvPr>
          <p:cNvSpPr>
            <a:spLocks noGrp="1"/>
          </p:cNvSpPr>
          <p:nvPr>
            <p:ph type="body" idx="1"/>
          </p:nvPr>
        </p:nvSpPr>
        <p:spPr>
          <a:xfrm>
            <a:off x="638175" y="3522663"/>
            <a:ext cx="8075613" cy="115093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a-DK"/>
              <a:t>Rediger teksttypografien i masteren</a:t>
            </a:r>
          </a:p>
        </p:txBody>
      </p:sp>
      <p:sp>
        <p:nvSpPr>
          <p:cNvPr id="4" name="Rectangle 4">
            <a:extLst>
              <a:ext uri="{FF2B5EF4-FFF2-40B4-BE49-F238E27FC236}">
                <a16:creationId xmlns:a16="http://schemas.microsoft.com/office/drawing/2014/main" id="{16DC1C5C-79E1-4651-9494-DF1700754D32}"/>
              </a:ext>
            </a:extLst>
          </p:cNvPr>
          <p:cNvSpPr>
            <a:spLocks noGrp="1" noChangeArrowheads="1"/>
          </p:cNvSpPr>
          <p:nvPr>
            <p:ph type="dt" sz="half" idx="10"/>
          </p:nvPr>
        </p:nvSpPr>
        <p:spPr>
          <a:ln/>
        </p:spPr>
        <p:txBody>
          <a:bodyPr/>
          <a:lstStyle>
            <a:lvl1pPr>
              <a:defRPr/>
            </a:lvl1pPr>
          </a:lstStyle>
          <a:p>
            <a:pPr>
              <a:defRPr/>
            </a:pPr>
            <a:endParaRPr lang="da-DK" altLang="da-DK"/>
          </a:p>
        </p:txBody>
      </p:sp>
      <p:sp>
        <p:nvSpPr>
          <p:cNvPr id="5" name="Rectangle 5">
            <a:extLst>
              <a:ext uri="{FF2B5EF4-FFF2-40B4-BE49-F238E27FC236}">
                <a16:creationId xmlns:a16="http://schemas.microsoft.com/office/drawing/2014/main" id="{C01178D7-19DD-4B48-9937-8F78BDF79F5E}"/>
              </a:ext>
            </a:extLst>
          </p:cNvPr>
          <p:cNvSpPr>
            <a:spLocks noGrp="1" noChangeArrowheads="1"/>
          </p:cNvSpPr>
          <p:nvPr>
            <p:ph type="ftr" sz="quarter" idx="11"/>
          </p:nvPr>
        </p:nvSpPr>
        <p:spPr>
          <a:ln/>
        </p:spPr>
        <p:txBody>
          <a:bodyPr/>
          <a:lstStyle>
            <a:lvl1pPr>
              <a:defRPr/>
            </a:lvl1pPr>
          </a:lstStyle>
          <a:p>
            <a:pPr>
              <a:defRPr/>
            </a:pPr>
            <a:endParaRPr lang="da-DK" altLang="da-DK"/>
          </a:p>
        </p:txBody>
      </p:sp>
      <p:sp>
        <p:nvSpPr>
          <p:cNvPr id="6" name="Rectangle 6">
            <a:extLst>
              <a:ext uri="{FF2B5EF4-FFF2-40B4-BE49-F238E27FC236}">
                <a16:creationId xmlns:a16="http://schemas.microsoft.com/office/drawing/2014/main" id="{1D85FC2A-1F65-44CF-93D5-A3300CE7E724}"/>
              </a:ext>
            </a:extLst>
          </p:cNvPr>
          <p:cNvSpPr>
            <a:spLocks noGrp="1" noChangeArrowheads="1"/>
          </p:cNvSpPr>
          <p:nvPr>
            <p:ph type="sldNum" sz="quarter" idx="12"/>
          </p:nvPr>
        </p:nvSpPr>
        <p:spPr>
          <a:ln/>
        </p:spPr>
        <p:txBody>
          <a:bodyPr/>
          <a:lstStyle>
            <a:lvl1pPr>
              <a:defRPr/>
            </a:lvl1pPr>
          </a:lstStyle>
          <a:p>
            <a:pPr>
              <a:defRPr/>
            </a:pPr>
            <a:fld id="{EB9D9925-483F-42D0-963D-0B4E9B5A0516}" type="slidenum">
              <a:rPr lang="da-DK" altLang="da-DK"/>
              <a:pPr>
                <a:defRPr/>
              </a:pPr>
              <a:t>‹nr.›</a:t>
            </a:fld>
            <a:endParaRPr lang="da-DK" altLang="da-DK"/>
          </a:p>
        </p:txBody>
      </p:sp>
    </p:spTree>
    <p:extLst>
      <p:ext uri="{BB962C8B-B14F-4D97-AF65-F5344CB8AC3E}">
        <p14:creationId xmlns:p14="http://schemas.microsoft.com/office/powerpoint/2010/main" val="40411828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339745-5D23-4101-8F38-EABEB1B37E32}"/>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1971EA5D-A4A0-457F-BAAB-A6813695DB36}"/>
              </a:ext>
            </a:extLst>
          </p:cNvPr>
          <p:cNvSpPr>
            <a:spLocks noGrp="1"/>
          </p:cNvSpPr>
          <p:nvPr>
            <p:ph sz="half" idx="1"/>
          </p:nvPr>
        </p:nvSpPr>
        <p:spPr>
          <a:xfrm>
            <a:off x="468313" y="1228725"/>
            <a:ext cx="4135437" cy="3473450"/>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A2E9E440-BA81-474C-818F-7C2A9D32B52A}"/>
              </a:ext>
            </a:extLst>
          </p:cNvPr>
          <p:cNvSpPr>
            <a:spLocks noGrp="1"/>
          </p:cNvSpPr>
          <p:nvPr>
            <p:ph sz="half" idx="2"/>
          </p:nvPr>
        </p:nvSpPr>
        <p:spPr>
          <a:xfrm>
            <a:off x="4756150" y="1228725"/>
            <a:ext cx="4137025" cy="3473450"/>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5" name="Rectangle 4">
            <a:extLst>
              <a:ext uri="{FF2B5EF4-FFF2-40B4-BE49-F238E27FC236}">
                <a16:creationId xmlns:a16="http://schemas.microsoft.com/office/drawing/2014/main" id="{F50C85D4-30B0-4BF9-94BD-B02ABD8CC19C}"/>
              </a:ext>
            </a:extLst>
          </p:cNvPr>
          <p:cNvSpPr>
            <a:spLocks noGrp="1" noChangeArrowheads="1"/>
          </p:cNvSpPr>
          <p:nvPr>
            <p:ph type="dt" sz="half" idx="10"/>
          </p:nvPr>
        </p:nvSpPr>
        <p:spPr>
          <a:ln/>
        </p:spPr>
        <p:txBody>
          <a:bodyPr/>
          <a:lstStyle>
            <a:lvl1pPr>
              <a:defRPr/>
            </a:lvl1pPr>
          </a:lstStyle>
          <a:p>
            <a:pPr>
              <a:defRPr/>
            </a:pPr>
            <a:endParaRPr lang="da-DK" altLang="da-DK"/>
          </a:p>
        </p:txBody>
      </p:sp>
      <p:sp>
        <p:nvSpPr>
          <p:cNvPr id="6" name="Rectangle 5">
            <a:extLst>
              <a:ext uri="{FF2B5EF4-FFF2-40B4-BE49-F238E27FC236}">
                <a16:creationId xmlns:a16="http://schemas.microsoft.com/office/drawing/2014/main" id="{61AB8CD5-C333-46A4-A60A-6A7FF39E9CBD}"/>
              </a:ext>
            </a:extLst>
          </p:cNvPr>
          <p:cNvSpPr>
            <a:spLocks noGrp="1" noChangeArrowheads="1"/>
          </p:cNvSpPr>
          <p:nvPr>
            <p:ph type="ftr" sz="quarter" idx="11"/>
          </p:nvPr>
        </p:nvSpPr>
        <p:spPr>
          <a:ln/>
        </p:spPr>
        <p:txBody>
          <a:bodyPr/>
          <a:lstStyle>
            <a:lvl1pPr>
              <a:defRPr/>
            </a:lvl1pPr>
          </a:lstStyle>
          <a:p>
            <a:pPr>
              <a:defRPr/>
            </a:pPr>
            <a:endParaRPr lang="da-DK" altLang="da-DK"/>
          </a:p>
        </p:txBody>
      </p:sp>
      <p:sp>
        <p:nvSpPr>
          <p:cNvPr id="7" name="Rectangle 6">
            <a:extLst>
              <a:ext uri="{FF2B5EF4-FFF2-40B4-BE49-F238E27FC236}">
                <a16:creationId xmlns:a16="http://schemas.microsoft.com/office/drawing/2014/main" id="{36CABC0D-DAE9-407B-A200-88C09EF2DCAC}"/>
              </a:ext>
            </a:extLst>
          </p:cNvPr>
          <p:cNvSpPr>
            <a:spLocks noGrp="1" noChangeArrowheads="1"/>
          </p:cNvSpPr>
          <p:nvPr>
            <p:ph type="sldNum" sz="quarter" idx="12"/>
          </p:nvPr>
        </p:nvSpPr>
        <p:spPr>
          <a:ln/>
        </p:spPr>
        <p:txBody>
          <a:bodyPr/>
          <a:lstStyle>
            <a:lvl1pPr>
              <a:defRPr/>
            </a:lvl1pPr>
          </a:lstStyle>
          <a:p>
            <a:pPr>
              <a:defRPr/>
            </a:pPr>
            <a:fld id="{A43B1806-461A-4BBD-8C77-95488B71E123}" type="slidenum">
              <a:rPr lang="da-DK" altLang="da-DK"/>
              <a:pPr>
                <a:defRPr/>
              </a:pPr>
              <a:t>‹nr.›</a:t>
            </a:fld>
            <a:endParaRPr lang="da-DK" altLang="da-DK"/>
          </a:p>
        </p:txBody>
      </p:sp>
    </p:spTree>
    <p:extLst>
      <p:ext uri="{BB962C8B-B14F-4D97-AF65-F5344CB8AC3E}">
        <p14:creationId xmlns:p14="http://schemas.microsoft.com/office/powerpoint/2010/main" val="19986978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4FFCA54-434C-490C-81A8-588D73FD1E97}"/>
              </a:ext>
            </a:extLst>
          </p:cNvPr>
          <p:cNvSpPr>
            <a:spLocks noGrp="1"/>
          </p:cNvSpPr>
          <p:nvPr>
            <p:ph type="title"/>
          </p:nvPr>
        </p:nvSpPr>
        <p:spPr>
          <a:xfrm>
            <a:off x="644525" y="280988"/>
            <a:ext cx="8074025" cy="1016000"/>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8240624F-62C3-4D1D-8A01-FDE6AC2D3A53}"/>
              </a:ext>
            </a:extLst>
          </p:cNvPr>
          <p:cNvSpPr>
            <a:spLocks noGrp="1"/>
          </p:cNvSpPr>
          <p:nvPr>
            <p:ph type="body" idx="1"/>
          </p:nvPr>
        </p:nvSpPr>
        <p:spPr>
          <a:xfrm>
            <a:off x="644525" y="1290638"/>
            <a:ext cx="3960813" cy="6318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Rediger teksttypografien i masteren</a:t>
            </a:r>
          </a:p>
        </p:txBody>
      </p:sp>
      <p:sp>
        <p:nvSpPr>
          <p:cNvPr id="4" name="Pladsholder til indhold 3">
            <a:extLst>
              <a:ext uri="{FF2B5EF4-FFF2-40B4-BE49-F238E27FC236}">
                <a16:creationId xmlns:a16="http://schemas.microsoft.com/office/drawing/2014/main" id="{E3C7901C-B81E-4295-A2C9-CEBC1CC752A9}"/>
              </a:ext>
            </a:extLst>
          </p:cNvPr>
          <p:cNvSpPr>
            <a:spLocks noGrp="1"/>
          </p:cNvSpPr>
          <p:nvPr>
            <p:ph sz="half" idx="2"/>
          </p:nvPr>
        </p:nvSpPr>
        <p:spPr>
          <a:xfrm>
            <a:off x="644525" y="1922463"/>
            <a:ext cx="3960813" cy="2828925"/>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B35E24E7-511E-4653-8810-920C34584CC7}"/>
              </a:ext>
            </a:extLst>
          </p:cNvPr>
          <p:cNvSpPr>
            <a:spLocks noGrp="1"/>
          </p:cNvSpPr>
          <p:nvPr>
            <p:ph type="body" sz="quarter" idx="3"/>
          </p:nvPr>
        </p:nvSpPr>
        <p:spPr>
          <a:xfrm>
            <a:off x="4738688" y="1290638"/>
            <a:ext cx="3979862" cy="6318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Rediger teksttypografien i masteren</a:t>
            </a:r>
          </a:p>
        </p:txBody>
      </p:sp>
      <p:sp>
        <p:nvSpPr>
          <p:cNvPr id="6" name="Pladsholder til indhold 5">
            <a:extLst>
              <a:ext uri="{FF2B5EF4-FFF2-40B4-BE49-F238E27FC236}">
                <a16:creationId xmlns:a16="http://schemas.microsoft.com/office/drawing/2014/main" id="{C2A696C6-13DB-418D-B740-6C62CE090C99}"/>
              </a:ext>
            </a:extLst>
          </p:cNvPr>
          <p:cNvSpPr>
            <a:spLocks noGrp="1"/>
          </p:cNvSpPr>
          <p:nvPr>
            <p:ph sz="quarter" idx="4"/>
          </p:nvPr>
        </p:nvSpPr>
        <p:spPr>
          <a:xfrm>
            <a:off x="4738688" y="1922463"/>
            <a:ext cx="3979862" cy="2828925"/>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7" name="Rectangle 4">
            <a:extLst>
              <a:ext uri="{FF2B5EF4-FFF2-40B4-BE49-F238E27FC236}">
                <a16:creationId xmlns:a16="http://schemas.microsoft.com/office/drawing/2014/main" id="{6F34EF68-EC49-4731-8E19-B0D66712009A}"/>
              </a:ext>
            </a:extLst>
          </p:cNvPr>
          <p:cNvSpPr>
            <a:spLocks noGrp="1" noChangeArrowheads="1"/>
          </p:cNvSpPr>
          <p:nvPr>
            <p:ph type="dt" sz="half" idx="10"/>
          </p:nvPr>
        </p:nvSpPr>
        <p:spPr>
          <a:ln/>
        </p:spPr>
        <p:txBody>
          <a:bodyPr/>
          <a:lstStyle>
            <a:lvl1pPr>
              <a:defRPr/>
            </a:lvl1pPr>
          </a:lstStyle>
          <a:p>
            <a:pPr>
              <a:defRPr/>
            </a:pPr>
            <a:endParaRPr lang="da-DK" altLang="da-DK"/>
          </a:p>
        </p:txBody>
      </p:sp>
      <p:sp>
        <p:nvSpPr>
          <p:cNvPr id="8" name="Rectangle 5">
            <a:extLst>
              <a:ext uri="{FF2B5EF4-FFF2-40B4-BE49-F238E27FC236}">
                <a16:creationId xmlns:a16="http://schemas.microsoft.com/office/drawing/2014/main" id="{6410F0BC-8F16-40AD-A1AC-A0992FD88BF3}"/>
              </a:ext>
            </a:extLst>
          </p:cNvPr>
          <p:cNvSpPr>
            <a:spLocks noGrp="1" noChangeArrowheads="1"/>
          </p:cNvSpPr>
          <p:nvPr>
            <p:ph type="ftr" sz="quarter" idx="11"/>
          </p:nvPr>
        </p:nvSpPr>
        <p:spPr>
          <a:ln/>
        </p:spPr>
        <p:txBody>
          <a:bodyPr/>
          <a:lstStyle>
            <a:lvl1pPr>
              <a:defRPr/>
            </a:lvl1pPr>
          </a:lstStyle>
          <a:p>
            <a:pPr>
              <a:defRPr/>
            </a:pPr>
            <a:endParaRPr lang="da-DK" altLang="da-DK"/>
          </a:p>
        </p:txBody>
      </p:sp>
      <p:sp>
        <p:nvSpPr>
          <p:cNvPr id="9" name="Rectangle 6">
            <a:extLst>
              <a:ext uri="{FF2B5EF4-FFF2-40B4-BE49-F238E27FC236}">
                <a16:creationId xmlns:a16="http://schemas.microsoft.com/office/drawing/2014/main" id="{54C4D23D-9FF9-4CDE-B9E0-1F627F5C97AB}"/>
              </a:ext>
            </a:extLst>
          </p:cNvPr>
          <p:cNvSpPr>
            <a:spLocks noGrp="1" noChangeArrowheads="1"/>
          </p:cNvSpPr>
          <p:nvPr>
            <p:ph type="sldNum" sz="quarter" idx="12"/>
          </p:nvPr>
        </p:nvSpPr>
        <p:spPr>
          <a:ln/>
        </p:spPr>
        <p:txBody>
          <a:bodyPr/>
          <a:lstStyle>
            <a:lvl1pPr>
              <a:defRPr/>
            </a:lvl1pPr>
          </a:lstStyle>
          <a:p>
            <a:pPr>
              <a:defRPr/>
            </a:pPr>
            <a:fld id="{B8354892-91BB-49C6-8285-39D5158D5D25}" type="slidenum">
              <a:rPr lang="da-DK" altLang="da-DK"/>
              <a:pPr>
                <a:defRPr/>
              </a:pPr>
              <a:t>‹nr.›</a:t>
            </a:fld>
            <a:endParaRPr lang="da-DK" altLang="da-DK"/>
          </a:p>
        </p:txBody>
      </p:sp>
    </p:spTree>
    <p:extLst>
      <p:ext uri="{BB962C8B-B14F-4D97-AF65-F5344CB8AC3E}">
        <p14:creationId xmlns:p14="http://schemas.microsoft.com/office/powerpoint/2010/main" val="3608295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195C1B-5545-4DAB-8B26-7324050741BE}"/>
              </a:ext>
            </a:extLst>
          </p:cNvPr>
          <p:cNvSpPr>
            <a:spLocks noGrp="1"/>
          </p:cNvSpPr>
          <p:nvPr>
            <p:ph type="title"/>
          </p:nvPr>
        </p:nvSpPr>
        <p:spPr/>
        <p:txBody>
          <a:bodyPr/>
          <a:lstStyle/>
          <a:p>
            <a:r>
              <a:rPr lang="da-DK"/>
              <a:t>Klik for at redigere titeltypografien i masteren</a:t>
            </a:r>
          </a:p>
        </p:txBody>
      </p:sp>
      <p:sp>
        <p:nvSpPr>
          <p:cNvPr id="3" name="Rectangle 4">
            <a:extLst>
              <a:ext uri="{FF2B5EF4-FFF2-40B4-BE49-F238E27FC236}">
                <a16:creationId xmlns:a16="http://schemas.microsoft.com/office/drawing/2014/main" id="{A430E6D7-7634-495C-9064-2E4740A1E58B}"/>
              </a:ext>
            </a:extLst>
          </p:cNvPr>
          <p:cNvSpPr>
            <a:spLocks noGrp="1" noChangeArrowheads="1"/>
          </p:cNvSpPr>
          <p:nvPr>
            <p:ph type="dt" sz="half" idx="10"/>
          </p:nvPr>
        </p:nvSpPr>
        <p:spPr>
          <a:ln/>
        </p:spPr>
        <p:txBody>
          <a:bodyPr/>
          <a:lstStyle>
            <a:lvl1pPr>
              <a:defRPr/>
            </a:lvl1pPr>
          </a:lstStyle>
          <a:p>
            <a:pPr>
              <a:defRPr/>
            </a:pPr>
            <a:endParaRPr lang="da-DK" altLang="da-DK"/>
          </a:p>
        </p:txBody>
      </p:sp>
      <p:sp>
        <p:nvSpPr>
          <p:cNvPr id="4" name="Rectangle 5">
            <a:extLst>
              <a:ext uri="{FF2B5EF4-FFF2-40B4-BE49-F238E27FC236}">
                <a16:creationId xmlns:a16="http://schemas.microsoft.com/office/drawing/2014/main" id="{EB63D326-1E29-49B9-A51F-D000FC1A4AAD}"/>
              </a:ext>
            </a:extLst>
          </p:cNvPr>
          <p:cNvSpPr>
            <a:spLocks noGrp="1" noChangeArrowheads="1"/>
          </p:cNvSpPr>
          <p:nvPr>
            <p:ph type="ftr" sz="quarter" idx="11"/>
          </p:nvPr>
        </p:nvSpPr>
        <p:spPr>
          <a:ln/>
        </p:spPr>
        <p:txBody>
          <a:bodyPr/>
          <a:lstStyle>
            <a:lvl1pPr>
              <a:defRPr/>
            </a:lvl1pPr>
          </a:lstStyle>
          <a:p>
            <a:pPr>
              <a:defRPr/>
            </a:pPr>
            <a:endParaRPr lang="da-DK" altLang="da-DK"/>
          </a:p>
        </p:txBody>
      </p:sp>
      <p:sp>
        <p:nvSpPr>
          <p:cNvPr id="5" name="Rectangle 6">
            <a:extLst>
              <a:ext uri="{FF2B5EF4-FFF2-40B4-BE49-F238E27FC236}">
                <a16:creationId xmlns:a16="http://schemas.microsoft.com/office/drawing/2014/main" id="{99BDECE9-9536-4B95-9EF2-4C310E90A1EB}"/>
              </a:ext>
            </a:extLst>
          </p:cNvPr>
          <p:cNvSpPr>
            <a:spLocks noGrp="1" noChangeArrowheads="1"/>
          </p:cNvSpPr>
          <p:nvPr>
            <p:ph type="sldNum" sz="quarter" idx="12"/>
          </p:nvPr>
        </p:nvSpPr>
        <p:spPr>
          <a:ln/>
        </p:spPr>
        <p:txBody>
          <a:bodyPr/>
          <a:lstStyle>
            <a:lvl1pPr>
              <a:defRPr/>
            </a:lvl1pPr>
          </a:lstStyle>
          <a:p>
            <a:pPr>
              <a:defRPr/>
            </a:pPr>
            <a:fld id="{720D0EE4-4E22-4F0D-9D4E-0AE4937D0EB0}" type="slidenum">
              <a:rPr lang="da-DK" altLang="da-DK"/>
              <a:pPr>
                <a:defRPr/>
              </a:pPr>
              <a:t>‹nr.›</a:t>
            </a:fld>
            <a:endParaRPr lang="da-DK" altLang="da-DK"/>
          </a:p>
        </p:txBody>
      </p:sp>
    </p:spTree>
    <p:extLst>
      <p:ext uri="{BB962C8B-B14F-4D97-AF65-F5344CB8AC3E}">
        <p14:creationId xmlns:p14="http://schemas.microsoft.com/office/powerpoint/2010/main" val="32659190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AA51D816-B5E7-4955-A53B-85F96A51BFF5}"/>
              </a:ext>
            </a:extLst>
          </p:cNvPr>
          <p:cNvSpPr>
            <a:spLocks noGrp="1" noChangeArrowheads="1"/>
          </p:cNvSpPr>
          <p:nvPr>
            <p:ph type="dt" sz="half" idx="10"/>
          </p:nvPr>
        </p:nvSpPr>
        <p:spPr>
          <a:ln/>
        </p:spPr>
        <p:txBody>
          <a:bodyPr/>
          <a:lstStyle>
            <a:lvl1pPr>
              <a:defRPr/>
            </a:lvl1pPr>
          </a:lstStyle>
          <a:p>
            <a:pPr>
              <a:defRPr/>
            </a:pPr>
            <a:endParaRPr lang="da-DK" altLang="da-DK"/>
          </a:p>
        </p:txBody>
      </p:sp>
      <p:sp>
        <p:nvSpPr>
          <p:cNvPr id="3" name="Rectangle 5">
            <a:extLst>
              <a:ext uri="{FF2B5EF4-FFF2-40B4-BE49-F238E27FC236}">
                <a16:creationId xmlns:a16="http://schemas.microsoft.com/office/drawing/2014/main" id="{96BA506A-9A91-4357-89B9-1A9E3BE85E5E}"/>
              </a:ext>
            </a:extLst>
          </p:cNvPr>
          <p:cNvSpPr>
            <a:spLocks noGrp="1" noChangeArrowheads="1"/>
          </p:cNvSpPr>
          <p:nvPr>
            <p:ph type="ftr" sz="quarter" idx="11"/>
          </p:nvPr>
        </p:nvSpPr>
        <p:spPr>
          <a:ln/>
        </p:spPr>
        <p:txBody>
          <a:bodyPr/>
          <a:lstStyle>
            <a:lvl1pPr>
              <a:defRPr/>
            </a:lvl1pPr>
          </a:lstStyle>
          <a:p>
            <a:pPr>
              <a:defRPr/>
            </a:pPr>
            <a:endParaRPr lang="da-DK" altLang="da-DK"/>
          </a:p>
        </p:txBody>
      </p:sp>
      <p:sp>
        <p:nvSpPr>
          <p:cNvPr id="4" name="Rectangle 6">
            <a:extLst>
              <a:ext uri="{FF2B5EF4-FFF2-40B4-BE49-F238E27FC236}">
                <a16:creationId xmlns:a16="http://schemas.microsoft.com/office/drawing/2014/main" id="{5C518663-737D-40BC-B362-0F1644279947}"/>
              </a:ext>
            </a:extLst>
          </p:cNvPr>
          <p:cNvSpPr>
            <a:spLocks noGrp="1" noChangeArrowheads="1"/>
          </p:cNvSpPr>
          <p:nvPr>
            <p:ph type="sldNum" sz="quarter" idx="12"/>
          </p:nvPr>
        </p:nvSpPr>
        <p:spPr>
          <a:ln/>
        </p:spPr>
        <p:txBody>
          <a:bodyPr/>
          <a:lstStyle>
            <a:lvl1pPr>
              <a:defRPr/>
            </a:lvl1pPr>
          </a:lstStyle>
          <a:p>
            <a:pPr>
              <a:defRPr/>
            </a:pPr>
            <a:fld id="{495DFE16-4531-4D42-948A-5DB81DB0E3EF}" type="slidenum">
              <a:rPr lang="da-DK" altLang="da-DK"/>
              <a:pPr>
                <a:defRPr/>
              </a:pPr>
              <a:t>‹nr.›</a:t>
            </a:fld>
            <a:endParaRPr lang="da-DK" altLang="da-DK"/>
          </a:p>
        </p:txBody>
      </p:sp>
    </p:spTree>
    <p:extLst>
      <p:ext uri="{BB962C8B-B14F-4D97-AF65-F5344CB8AC3E}">
        <p14:creationId xmlns:p14="http://schemas.microsoft.com/office/powerpoint/2010/main" val="15571057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470DE7-DF21-4E5D-A3AF-ED8C552977A6}"/>
              </a:ext>
            </a:extLst>
          </p:cNvPr>
          <p:cNvSpPr>
            <a:spLocks noGrp="1"/>
          </p:cNvSpPr>
          <p:nvPr>
            <p:ph type="title"/>
          </p:nvPr>
        </p:nvSpPr>
        <p:spPr>
          <a:xfrm>
            <a:off x="644525" y="350838"/>
            <a:ext cx="3019425" cy="1228725"/>
          </a:xfrm>
        </p:spPr>
        <p:txBody>
          <a:bodyPr anchor="b"/>
          <a:lstStyle>
            <a:lvl1pPr>
              <a:defRPr sz="3200"/>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A1B89223-F6ED-45C2-9E00-AE309E50BE2E}"/>
              </a:ext>
            </a:extLst>
          </p:cNvPr>
          <p:cNvSpPr>
            <a:spLocks noGrp="1"/>
          </p:cNvSpPr>
          <p:nvPr>
            <p:ph idx="1"/>
          </p:nvPr>
        </p:nvSpPr>
        <p:spPr>
          <a:xfrm>
            <a:off x="3979863" y="757238"/>
            <a:ext cx="4738687" cy="37417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C259D615-7A9E-485D-B4E2-B1E32FB8765F}"/>
              </a:ext>
            </a:extLst>
          </p:cNvPr>
          <p:cNvSpPr>
            <a:spLocks noGrp="1"/>
          </p:cNvSpPr>
          <p:nvPr>
            <p:ph type="body" sz="half" idx="2"/>
          </p:nvPr>
        </p:nvSpPr>
        <p:spPr>
          <a:xfrm>
            <a:off x="644525" y="1579563"/>
            <a:ext cx="3019425" cy="292576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Rediger teksttypografien i masteren</a:t>
            </a:r>
          </a:p>
        </p:txBody>
      </p:sp>
      <p:sp>
        <p:nvSpPr>
          <p:cNvPr id="5" name="Rectangle 4">
            <a:extLst>
              <a:ext uri="{FF2B5EF4-FFF2-40B4-BE49-F238E27FC236}">
                <a16:creationId xmlns:a16="http://schemas.microsoft.com/office/drawing/2014/main" id="{7E4C741A-0B36-463B-A7D6-4F069DA527E1}"/>
              </a:ext>
            </a:extLst>
          </p:cNvPr>
          <p:cNvSpPr>
            <a:spLocks noGrp="1" noChangeArrowheads="1"/>
          </p:cNvSpPr>
          <p:nvPr>
            <p:ph type="dt" sz="half" idx="10"/>
          </p:nvPr>
        </p:nvSpPr>
        <p:spPr>
          <a:ln/>
        </p:spPr>
        <p:txBody>
          <a:bodyPr/>
          <a:lstStyle>
            <a:lvl1pPr>
              <a:defRPr/>
            </a:lvl1pPr>
          </a:lstStyle>
          <a:p>
            <a:pPr>
              <a:defRPr/>
            </a:pPr>
            <a:endParaRPr lang="da-DK" altLang="da-DK"/>
          </a:p>
        </p:txBody>
      </p:sp>
      <p:sp>
        <p:nvSpPr>
          <p:cNvPr id="6" name="Rectangle 5">
            <a:extLst>
              <a:ext uri="{FF2B5EF4-FFF2-40B4-BE49-F238E27FC236}">
                <a16:creationId xmlns:a16="http://schemas.microsoft.com/office/drawing/2014/main" id="{122255DE-64E9-4CAE-8241-35DB5A6F58D1}"/>
              </a:ext>
            </a:extLst>
          </p:cNvPr>
          <p:cNvSpPr>
            <a:spLocks noGrp="1" noChangeArrowheads="1"/>
          </p:cNvSpPr>
          <p:nvPr>
            <p:ph type="ftr" sz="quarter" idx="11"/>
          </p:nvPr>
        </p:nvSpPr>
        <p:spPr>
          <a:ln/>
        </p:spPr>
        <p:txBody>
          <a:bodyPr/>
          <a:lstStyle>
            <a:lvl1pPr>
              <a:defRPr/>
            </a:lvl1pPr>
          </a:lstStyle>
          <a:p>
            <a:pPr>
              <a:defRPr/>
            </a:pPr>
            <a:endParaRPr lang="da-DK" altLang="da-DK"/>
          </a:p>
        </p:txBody>
      </p:sp>
      <p:sp>
        <p:nvSpPr>
          <p:cNvPr id="7" name="Rectangle 6">
            <a:extLst>
              <a:ext uri="{FF2B5EF4-FFF2-40B4-BE49-F238E27FC236}">
                <a16:creationId xmlns:a16="http://schemas.microsoft.com/office/drawing/2014/main" id="{44DA0D4B-C246-4708-ABA1-B83E94380085}"/>
              </a:ext>
            </a:extLst>
          </p:cNvPr>
          <p:cNvSpPr>
            <a:spLocks noGrp="1" noChangeArrowheads="1"/>
          </p:cNvSpPr>
          <p:nvPr>
            <p:ph type="sldNum" sz="quarter" idx="12"/>
          </p:nvPr>
        </p:nvSpPr>
        <p:spPr>
          <a:ln/>
        </p:spPr>
        <p:txBody>
          <a:bodyPr/>
          <a:lstStyle>
            <a:lvl1pPr>
              <a:defRPr/>
            </a:lvl1pPr>
          </a:lstStyle>
          <a:p>
            <a:pPr>
              <a:defRPr/>
            </a:pPr>
            <a:fld id="{608E5E69-7B23-46DE-ADF9-04C0AF98CB7C}" type="slidenum">
              <a:rPr lang="da-DK" altLang="da-DK"/>
              <a:pPr>
                <a:defRPr/>
              </a:pPr>
              <a:t>‹nr.›</a:t>
            </a:fld>
            <a:endParaRPr lang="da-DK" altLang="da-DK"/>
          </a:p>
        </p:txBody>
      </p:sp>
    </p:spTree>
    <p:extLst>
      <p:ext uri="{BB962C8B-B14F-4D97-AF65-F5344CB8AC3E}">
        <p14:creationId xmlns:p14="http://schemas.microsoft.com/office/powerpoint/2010/main" val="1008698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F91895-28F1-4CD2-9310-CA4E965171C0}"/>
              </a:ext>
            </a:extLst>
          </p:cNvPr>
          <p:cNvSpPr>
            <a:spLocks noGrp="1"/>
          </p:cNvSpPr>
          <p:nvPr>
            <p:ph type="title"/>
          </p:nvPr>
        </p:nvSpPr>
        <p:spPr>
          <a:xfrm>
            <a:off x="644525" y="350838"/>
            <a:ext cx="3019425" cy="1228725"/>
          </a:xfrm>
        </p:spPr>
        <p:txBody>
          <a:bodyPr anchor="b"/>
          <a:lstStyle>
            <a:lvl1pPr>
              <a:defRPr sz="3200"/>
            </a:lvl1pPr>
          </a:lstStyle>
          <a:p>
            <a:r>
              <a:rPr lang="da-DK"/>
              <a:t>Klik for at redigere titeltypografien i masteren</a:t>
            </a:r>
          </a:p>
        </p:txBody>
      </p:sp>
      <p:sp>
        <p:nvSpPr>
          <p:cNvPr id="3" name="Pladsholder til billede 2">
            <a:extLst>
              <a:ext uri="{FF2B5EF4-FFF2-40B4-BE49-F238E27FC236}">
                <a16:creationId xmlns:a16="http://schemas.microsoft.com/office/drawing/2014/main" id="{BBDB4429-A047-4F37-933C-7F56864A4D23}"/>
              </a:ext>
            </a:extLst>
          </p:cNvPr>
          <p:cNvSpPr>
            <a:spLocks noGrp="1"/>
          </p:cNvSpPr>
          <p:nvPr>
            <p:ph type="pic" idx="1"/>
          </p:nvPr>
        </p:nvSpPr>
        <p:spPr>
          <a:xfrm>
            <a:off x="3979863" y="757238"/>
            <a:ext cx="4738687" cy="374173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a-DK" noProof="0"/>
          </a:p>
        </p:txBody>
      </p:sp>
      <p:sp>
        <p:nvSpPr>
          <p:cNvPr id="4" name="Pladsholder til tekst 3">
            <a:extLst>
              <a:ext uri="{FF2B5EF4-FFF2-40B4-BE49-F238E27FC236}">
                <a16:creationId xmlns:a16="http://schemas.microsoft.com/office/drawing/2014/main" id="{EE5539FF-781C-4AEE-8784-9EB636DA4534}"/>
              </a:ext>
            </a:extLst>
          </p:cNvPr>
          <p:cNvSpPr>
            <a:spLocks noGrp="1"/>
          </p:cNvSpPr>
          <p:nvPr>
            <p:ph type="body" sz="half" idx="2"/>
          </p:nvPr>
        </p:nvSpPr>
        <p:spPr>
          <a:xfrm>
            <a:off x="644525" y="1579563"/>
            <a:ext cx="3019425" cy="292576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Rediger teksttypografien i masteren</a:t>
            </a:r>
          </a:p>
        </p:txBody>
      </p:sp>
      <p:sp>
        <p:nvSpPr>
          <p:cNvPr id="5" name="Rectangle 4">
            <a:extLst>
              <a:ext uri="{FF2B5EF4-FFF2-40B4-BE49-F238E27FC236}">
                <a16:creationId xmlns:a16="http://schemas.microsoft.com/office/drawing/2014/main" id="{18A2B500-8C9B-4681-A774-76B94616B9C1}"/>
              </a:ext>
            </a:extLst>
          </p:cNvPr>
          <p:cNvSpPr>
            <a:spLocks noGrp="1" noChangeArrowheads="1"/>
          </p:cNvSpPr>
          <p:nvPr>
            <p:ph type="dt" sz="half" idx="10"/>
          </p:nvPr>
        </p:nvSpPr>
        <p:spPr>
          <a:ln/>
        </p:spPr>
        <p:txBody>
          <a:bodyPr/>
          <a:lstStyle>
            <a:lvl1pPr>
              <a:defRPr/>
            </a:lvl1pPr>
          </a:lstStyle>
          <a:p>
            <a:pPr>
              <a:defRPr/>
            </a:pPr>
            <a:endParaRPr lang="da-DK" altLang="da-DK"/>
          </a:p>
        </p:txBody>
      </p:sp>
      <p:sp>
        <p:nvSpPr>
          <p:cNvPr id="6" name="Rectangle 5">
            <a:extLst>
              <a:ext uri="{FF2B5EF4-FFF2-40B4-BE49-F238E27FC236}">
                <a16:creationId xmlns:a16="http://schemas.microsoft.com/office/drawing/2014/main" id="{3F976D88-AE69-4FD1-9B19-718220760388}"/>
              </a:ext>
            </a:extLst>
          </p:cNvPr>
          <p:cNvSpPr>
            <a:spLocks noGrp="1" noChangeArrowheads="1"/>
          </p:cNvSpPr>
          <p:nvPr>
            <p:ph type="ftr" sz="quarter" idx="11"/>
          </p:nvPr>
        </p:nvSpPr>
        <p:spPr>
          <a:ln/>
        </p:spPr>
        <p:txBody>
          <a:bodyPr/>
          <a:lstStyle>
            <a:lvl1pPr>
              <a:defRPr/>
            </a:lvl1pPr>
          </a:lstStyle>
          <a:p>
            <a:pPr>
              <a:defRPr/>
            </a:pPr>
            <a:endParaRPr lang="da-DK" altLang="da-DK"/>
          </a:p>
        </p:txBody>
      </p:sp>
      <p:sp>
        <p:nvSpPr>
          <p:cNvPr id="7" name="Rectangle 6">
            <a:extLst>
              <a:ext uri="{FF2B5EF4-FFF2-40B4-BE49-F238E27FC236}">
                <a16:creationId xmlns:a16="http://schemas.microsoft.com/office/drawing/2014/main" id="{969D1BA4-B049-4357-8A3E-5FC3D7B90A29}"/>
              </a:ext>
            </a:extLst>
          </p:cNvPr>
          <p:cNvSpPr>
            <a:spLocks noGrp="1" noChangeArrowheads="1"/>
          </p:cNvSpPr>
          <p:nvPr>
            <p:ph type="sldNum" sz="quarter" idx="12"/>
          </p:nvPr>
        </p:nvSpPr>
        <p:spPr>
          <a:ln/>
        </p:spPr>
        <p:txBody>
          <a:bodyPr/>
          <a:lstStyle>
            <a:lvl1pPr>
              <a:defRPr/>
            </a:lvl1pPr>
          </a:lstStyle>
          <a:p>
            <a:pPr>
              <a:defRPr/>
            </a:pPr>
            <a:fld id="{CFEFEC2A-F7F8-4D4E-B0F6-6A562EC669AF}" type="slidenum">
              <a:rPr lang="da-DK" altLang="da-DK"/>
              <a:pPr>
                <a:defRPr/>
              </a:pPr>
              <a:t>‹nr.›</a:t>
            </a:fld>
            <a:endParaRPr lang="da-DK" altLang="da-DK"/>
          </a:p>
        </p:txBody>
      </p:sp>
    </p:spTree>
    <p:extLst>
      <p:ext uri="{BB962C8B-B14F-4D97-AF65-F5344CB8AC3E}">
        <p14:creationId xmlns:p14="http://schemas.microsoft.com/office/powerpoint/2010/main" val="1371056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61013C6F-A667-4EE0-A188-67112C76BAFD}"/>
              </a:ext>
            </a:extLst>
          </p:cNvPr>
          <p:cNvSpPr>
            <a:spLocks noGrp="1" noChangeArrowheads="1"/>
          </p:cNvSpPr>
          <p:nvPr>
            <p:ph type="title"/>
          </p:nvPr>
        </p:nvSpPr>
        <p:spPr bwMode="auto">
          <a:xfrm>
            <a:off x="468313" y="211138"/>
            <a:ext cx="8424862" cy="876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a-DK" altLang="da-DK"/>
              <a:t>Klik for at redigere titeltypografi i masteren</a:t>
            </a:r>
          </a:p>
        </p:txBody>
      </p:sp>
      <p:sp>
        <p:nvSpPr>
          <p:cNvPr id="1027" name="Rectangle 3">
            <a:extLst>
              <a:ext uri="{FF2B5EF4-FFF2-40B4-BE49-F238E27FC236}">
                <a16:creationId xmlns:a16="http://schemas.microsoft.com/office/drawing/2014/main" id="{0D71FDC8-5B95-49C5-8E33-41175B65DE2D}"/>
              </a:ext>
            </a:extLst>
          </p:cNvPr>
          <p:cNvSpPr>
            <a:spLocks noGrp="1" noChangeArrowheads="1"/>
          </p:cNvSpPr>
          <p:nvPr>
            <p:ph type="body" idx="1"/>
          </p:nvPr>
        </p:nvSpPr>
        <p:spPr bwMode="auto">
          <a:xfrm>
            <a:off x="468313" y="1228725"/>
            <a:ext cx="8424862" cy="3473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a-DK" altLang="da-DK"/>
              <a:t>Klik for at redigere teksttypografierne i masteren</a:t>
            </a:r>
          </a:p>
          <a:p>
            <a:pPr lvl="1"/>
            <a:r>
              <a:rPr lang="da-DK" altLang="da-DK"/>
              <a:t>Andet niveau</a:t>
            </a:r>
          </a:p>
          <a:p>
            <a:pPr lvl="2"/>
            <a:r>
              <a:rPr lang="da-DK" altLang="da-DK"/>
              <a:t>Tredje niveau</a:t>
            </a:r>
          </a:p>
          <a:p>
            <a:pPr lvl="3"/>
            <a:r>
              <a:rPr lang="da-DK" altLang="da-DK"/>
              <a:t>Fjerde niveau</a:t>
            </a:r>
          </a:p>
          <a:p>
            <a:pPr lvl="4"/>
            <a:r>
              <a:rPr lang="da-DK" altLang="da-DK"/>
              <a:t>Femte niveau</a:t>
            </a:r>
          </a:p>
        </p:txBody>
      </p:sp>
      <p:sp>
        <p:nvSpPr>
          <p:cNvPr id="1028" name="Rectangle 4">
            <a:extLst>
              <a:ext uri="{FF2B5EF4-FFF2-40B4-BE49-F238E27FC236}">
                <a16:creationId xmlns:a16="http://schemas.microsoft.com/office/drawing/2014/main" id="{3AAF9E83-7D4E-4BA2-AC3B-664BAC5031AA}"/>
              </a:ext>
            </a:extLst>
          </p:cNvPr>
          <p:cNvSpPr>
            <a:spLocks noGrp="1" noChangeArrowheads="1"/>
          </p:cNvSpPr>
          <p:nvPr>
            <p:ph type="dt" sz="half" idx="2"/>
          </p:nvPr>
        </p:nvSpPr>
        <p:spPr bwMode="auto">
          <a:xfrm>
            <a:off x="468313" y="4794250"/>
            <a:ext cx="2184400"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da-DK" altLang="da-DK"/>
          </a:p>
        </p:txBody>
      </p:sp>
      <p:sp>
        <p:nvSpPr>
          <p:cNvPr id="1029" name="Rectangle 5">
            <a:extLst>
              <a:ext uri="{FF2B5EF4-FFF2-40B4-BE49-F238E27FC236}">
                <a16:creationId xmlns:a16="http://schemas.microsoft.com/office/drawing/2014/main" id="{8A7B15E3-8294-4B7B-BDD3-8C4277CA0FFB}"/>
              </a:ext>
            </a:extLst>
          </p:cNvPr>
          <p:cNvSpPr>
            <a:spLocks noGrp="1" noChangeArrowheads="1"/>
          </p:cNvSpPr>
          <p:nvPr>
            <p:ph type="ftr" sz="quarter" idx="3"/>
          </p:nvPr>
        </p:nvSpPr>
        <p:spPr bwMode="auto">
          <a:xfrm>
            <a:off x="3198813" y="4794250"/>
            <a:ext cx="2963862"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da-DK" altLang="da-DK"/>
          </a:p>
        </p:txBody>
      </p:sp>
      <p:sp>
        <p:nvSpPr>
          <p:cNvPr id="1030" name="Rectangle 6">
            <a:extLst>
              <a:ext uri="{FF2B5EF4-FFF2-40B4-BE49-F238E27FC236}">
                <a16:creationId xmlns:a16="http://schemas.microsoft.com/office/drawing/2014/main" id="{05B0A49F-A075-4E0A-ABAF-E86A2C7A83F9}"/>
              </a:ext>
            </a:extLst>
          </p:cNvPr>
          <p:cNvSpPr>
            <a:spLocks noGrp="1" noChangeArrowheads="1"/>
          </p:cNvSpPr>
          <p:nvPr>
            <p:ph type="sldNum" sz="quarter" idx="4"/>
          </p:nvPr>
        </p:nvSpPr>
        <p:spPr bwMode="auto">
          <a:xfrm>
            <a:off x="6708775" y="4794250"/>
            <a:ext cx="2184400"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F0CDFECF-8AE1-4F98-BD7B-16BCCA2BFBB6}" type="slidenum">
              <a:rPr lang="da-DK" altLang="da-DK"/>
              <a:pPr>
                <a:defRPr/>
              </a:pPr>
              <a:t>‹nr.›</a:t>
            </a:fld>
            <a:endParaRPr lang="da-DK" altLang="da-DK"/>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61383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91951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41797F8C-9598-4B7C-BDAA-031B88661013}"/>
              </a:ext>
            </a:extLst>
          </p:cNvPr>
          <p:cNvSpPr txBox="1"/>
          <p:nvPr/>
        </p:nvSpPr>
        <p:spPr>
          <a:xfrm>
            <a:off x="1080744" y="1047899"/>
            <a:ext cx="7200000" cy="1292662"/>
          </a:xfrm>
          <a:prstGeom prst="rect">
            <a:avLst/>
          </a:prstGeom>
          <a:noFill/>
        </p:spPr>
        <p:txBody>
          <a:bodyPr wrap="square" rtlCol="0">
            <a:spAutoFit/>
          </a:bodyPr>
          <a:lstStyle/>
          <a:p>
            <a:pPr algn="r"/>
            <a:r>
              <a:rPr lang="da-DK"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Mark 9:18b</a:t>
            </a:r>
          </a:p>
          <a:p>
            <a:r>
              <a:rPr lang="da-DK" sz="3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Jeg sagde til dine disciple, at de skulle drive den ud, men det kunne de ikke.</a:t>
            </a:r>
            <a:endParaRPr lang="da-DK" sz="3000" dirty="0">
              <a:solidFill>
                <a:schemeClr val="bg1"/>
              </a:solidFill>
            </a:endParaRPr>
          </a:p>
        </p:txBody>
      </p:sp>
    </p:spTree>
    <p:extLst>
      <p:ext uri="{BB962C8B-B14F-4D97-AF65-F5344CB8AC3E}">
        <p14:creationId xmlns:p14="http://schemas.microsoft.com/office/powerpoint/2010/main" val="18449250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41797F8C-9598-4B7C-BDAA-031B88661013}"/>
              </a:ext>
            </a:extLst>
          </p:cNvPr>
          <p:cNvSpPr txBox="1"/>
          <p:nvPr/>
        </p:nvSpPr>
        <p:spPr>
          <a:xfrm>
            <a:off x="1080744" y="1047899"/>
            <a:ext cx="7200000" cy="1292662"/>
          </a:xfrm>
          <a:prstGeom prst="rect">
            <a:avLst/>
          </a:prstGeom>
          <a:noFill/>
        </p:spPr>
        <p:txBody>
          <a:bodyPr wrap="square" rtlCol="0">
            <a:spAutoFit/>
          </a:bodyPr>
          <a:lstStyle/>
          <a:p>
            <a:pPr algn="r"/>
            <a:r>
              <a:rPr lang="da-DK"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Mark 9:18b</a:t>
            </a:r>
          </a:p>
          <a:p>
            <a:r>
              <a:rPr lang="da-DK" sz="3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Jeg sagde til dine disciple, at de skulle drive den ud, </a:t>
            </a:r>
            <a:r>
              <a:rPr lang="da-DK" sz="3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men</a:t>
            </a:r>
            <a:r>
              <a:rPr lang="da-DK" sz="3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det kunne de ikke.</a:t>
            </a:r>
            <a:endParaRPr lang="da-DK" sz="3000" dirty="0">
              <a:solidFill>
                <a:schemeClr val="bg1"/>
              </a:solidFill>
            </a:endParaRPr>
          </a:p>
        </p:txBody>
      </p:sp>
    </p:spTree>
    <p:extLst>
      <p:ext uri="{BB962C8B-B14F-4D97-AF65-F5344CB8AC3E}">
        <p14:creationId xmlns:p14="http://schemas.microsoft.com/office/powerpoint/2010/main" val="9180145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909620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41797F8C-9598-4B7C-BDAA-031B88661013}"/>
              </a:ext>
            </a:extLst>
          </p:cNvPr>
          <p:cNvSpPr txBox="1"/>
          <p:nvPr/>
        </p:nvSpPr>
        <p:spPr>
          <a:xfrm>
            <a:off x="1080744" y="1047899"/>
            <a:ext cx="7200000" cy="1292662"/>
          </a:xfrm>
          <a:prstGeom prst="rect">
            <a:avLst/>
          </a:prstGeom>
          <a:noFill/>
        </p:spPr>
        <p:txBody>
          <a:bodyPr wrap="square" rtlCol="0">
            <a:spAutoFit/>
          </a:bodyPr>
          <a:lstStyle/>
          <a:p>
            <a:pPr algn="r"/>
            <a:r>
              <a:rPr lang="da-DK"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Mark 9:22b</a:t>
            </a:r>
          </a:p>
          <a:p>
            <a:r>
              <a:rPr lang="da-DK" sz="3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Men hvis du kan gøre noget, så forbarm dig over os og hjælp os.</a:t>
            </a:r>
            <a:endParaRPr lang="da-DK" sz="3000" dirty="0">
              <a:solidFill>
                <a:schemeClr val="bg1"/>
              </a:solidFill>
            </a:endParaRPr>
          </a:p>
        </p:txBody>
      </p:sp>
    </p:spTree>
    <p:extLst>
      <p:ext uri="{BB962C8B-B14F-4D97-AF65-F5344CB8AC3E}">
        <p14:creationId xmlns:p14="http://schemas.microsoft.com/office/powerpoint/2010/main" val="26745181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41797F8C-9598-4B7C-BDAA-031B88661013}"/>
              </a:ext>
            </a:extLst>
          </p:cNvPr>
          <p:cNvSpPr txBox="1"/>
          <p:nvPr/>
        </p:nvSpPr>
        <p:spPr>
          <a:xfrm>
            <a:off x="1080744" y="1047899"/>
            <a:ext cx="7200000" cy="1292662"/>
          </a:xfrm>
          <a:prstGeom prst="rect">
            <a:avLst/>
          </a:prstGeom>
          <a:noFill/>
        </p:spPr>
        <p:txBody>
          <a:bodyPr wrap="square" rtlCol="0">
            <a:spAutoFit/>
          </a:bodyPr>
          <a:lstStyle/>
          <a:p>
            <a:pPr algn="r"/>
            <a:r>
              <a:rPr lang="da-DK"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Mark 9:22b</a:t>
            </a:r>
          </a:p>
          <a:p>
            <a:r>
              <a:rPr lang="da-DK" sz="3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Men</a:t>
            </a:r>
            <a:r>
              <a:rPr lang="da-DK" sz="3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hvis du kan gøre noget, så forbarm dig over os og hjælp os.</a:t>
            </a:r>
            <a:endParaRPr lang="da-DK" sz="3000" dirty="0">
              <a:solidFill>
                <a:schemeClr val="bg1"/>
              </a:solidFill>
            </a:endParaRPr>
          </a:p>
        </p:txBody>
      </p:sp>
    </p:spTree>
    <p:extLst>
      <p:ext uri="{BB962C8B-B14F-4D97-AF65-F5344CB8AC3E}">
        <p14:creationId xmlns:p14="http://schemas.microsoft.com/office/powerpoint/2010/main" val="8553750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319270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41797F8C-9598-4B7C-BDAA-031B88661013}"/>
              </a:ext>
            </a:extLst>
          </p:cNvPr>
          <p:cNvSpPr txBox="1"/>
          <p:nvPr/>
        </p:nvSpPr>
        <p:spPr>
          <a:xfrm>
            <a:off x="1080744" y="1047899"/>
            <a:ext cx="7200000" cy="861774"/>
          </a:xfrm>
          <a:prstGeom prst="rect">
            <a:avLst/>
          </a:prstGeom>
          <a:noFill/>
        </p:spPr>
        <p:txBody>
          <a:bodyPr wrap="square" rtlCol="0">
            <a:spAutoFit/>
          </a:bodyPr>
          <a:lstStyle/>
          <a:p>
            <a:pPr algn="ctr"/>
            <a:r>
              <a:rPr lang="da-DK" sz="5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Gud kan, </a:t>
            </a:r>
            <a:r>
              <a:rPr lang="da-DK" sz="5000" dirty="0">
                <a:solidFill>
                  <a:schemeClr val="bg1"/>
                </a:solidFill>
                <a:latin typeface="Calibri" panose="020F0502020204030204" pitchFamily="34" charset="0"/>
                <a:ea typeface="Calibri" panose="020F0502020204030204" pitchFamily="34" charset="0"/>
                <a:cs typeface="Times New Roman" panose="02020603050405020304" pitchFamily="18" charset="0"/>
              </a:rPr>
              <a:t>m</a:t>
            </a:r>
            <a:r>
              <a:rPr lang="da-DK" sz="5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en…</a:t>
            </a:r>
            <a:endParaRPr lang="da-DK" sz="5000" dirty="0">
              <a:solidFill>
                <a:schemeClr val="bg1"/>
              </a:solidFill>
            </a:endParaRPr>
          </a:p>
        </p:txBody>
      </p:sp>
    </p:spTree>
    <p:extLst>
      <p:ext uri="{BB962C8B-B14F-4D97-AF65-F5344CB8AC3E}">
        <p14:creationId xmlns:p14="http://schemas.microsoft.com/office/powerpoint/2010/main" val="3037184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41797F8C-9598-4B7C-BDAA-031B88661013}"/>
              </a:ext>
            </a:extLst>
          </p:cNvPr>
          <p:cNvSpPr txBox="1"/>
          <p:nvPr/>
        </p:nvSpPr>
        <p:spPr>
          <a:xfrm>
            <a:off x="1080744" y="1047899"/>
            <a:ext cx="7200000" cy="1015663"/>
          </a:xfrm>
          <a:prstGeom prst="rect">
            <a:avLst/>
          </a:prstGeom>
          <a:noFill/>
        </p:spPr>
        <p:txBody>
          <a:bodyPr wrap="square" rtlCol="0">
            <a:spAutoFit/>
          </a:bodyPr>
          <a:lstStyle/>
          <a:p>
            <a:pPr algn="ctr"/>
            <a:r>
              <a:rPr lang="da-DK" sz="4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Gud kan,</a:t>
            </a:r>
            <a:r>
              <a:rPr lang="da-DK" sz="5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da-DK" sz="6000" dirty="0">
                <a:solidFill>
                  <a:schemeClr val="bg1"/>
                </a:solidFill>
                <a:latin typeface="Calibri" panose="020F0502020204030204" pitchFamily="34" charset="0"/>
                <a:ea typeface="Calibri" panose="020F0502020204030204" pitchFamily="34" charset="0"/>
                <a:cs typeface="Times New Roman" panose="02020603050405020304" pitchFamily="18" charset="0"/>
              </a:rPr>
              <a:t>m</a:t>
            </a:r>
            <a:r>
              <a:rPr lang="da-DK" sz="6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en…</a:t>
            </a:r>
            <a:endParaRPr lang="da-DK" sz="6000" dirty="0">
              <a:solidFill>
                <a:schemeClr val="bg1"/>
              </a:solidFill>
            </a:endParaRPr>
          </a:p>
        </p:txBody>
      </p:sp>
    </p:spTree>
    <p:extLst>
      <p:ext uri="{BB962C8B-B14F-4D97-AF65-F5344CB8AC3E}">
        <p14:creationId xmlns:p14="http://schemas.microsoft.com/office/powerpoint/2010/main" val="519643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41797F8C-9598-4B7C-BDAA-031B88661013}"/>
              </a:ext>
            </a:extLst>
          </p:cNvPr>
          <p:cNvSpPr txBox="1"/>
          <p:nvPr/>
        </p:nvSpPr>
        <p:spPr>
          <a:xfrm>
            <a:off x="1080744" y="1047899"/>
            <a:ext cx="7200000" cy="1169551"/>
          </a:xfrm>
          <a:prstGeom prst="rect">
            <a:avLst/>
          </a:prstGeom>
          <a:noFill/>
        </p:spPr>
        <p:txBody>
          <a:bodyPr wrap="square" rtlCol="0">
            <a:spAutoFit/>
          </a:bodyPr>
          <a:lstStyle/>
          <a:p>
            <a:pPr algn="ctr"/>
            <a:r>
              <a:rPr lang="da-DK" sz="3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Gud kan,</a:t>
            </a:r>
            <a:r>
              <a:rPr lang="da-DK" sz="5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da-DK" sz="7000" dirty="0">
                <a:solidFill>
                  <a:schemeClr val="bg1"/>
                </a:solidFill>
                <a:latin typeface="Calibri" panose="020F0502020204030204" pitchFamily="34" charset="0"/>
                <a:ea typeface="Calibri" panose="020F0502020204030204" pitchFamily="34" charset="0"/>
                <a:cs typeface="Times New Roman" panose="02020603050405020304" pitchFamily="18" charset="0"/>
              </a:rPr>
              <a:t>m</a:t>
            </a:r>
            <a:r>
              <a:rPr lang="da-DK" sz="7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en…</a:t>
            </a:r>
            <a:endParaRPr lang="da-DK" sz="7000" dirty="0">
              <a:solidFill>
                <a:schemeClr val="bg1"/>
              </a:solidFill>
            </a:endParaRPr>
          </a:p>
        </p:txBody>
      </p:sp>
    </p:spTree>
    <p:extLst>
      <p:ext uri="{BB962C8B-B14F-4D97-AF65-F5344CB8AC3E}">
        <p14:creationId xmlns:p14="http://schemas.microsoft.com/office/powerpoint/2010/main" val="13644519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tegning&#10;&#10;Automatisk genereret beskrivelse">
            <a:extLst>
              <a:ext uri="{FF2B5EF4-FFF2-40B4-BE49-F238E27FC236}">
                <a16:creationId xmlns:a16="http://schemas.microsoft.com/office/drawing/2014/main" id="{134F8ACD-207E-4D1A-8368-523715A319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531" y="1636712"/>
            <a:ext cx="7210425" cy="1990725"/>
          </a:xfrm>
          <a:prstGeom prst="rect">
            <a:avLst/>
          </a:prstGeom>
        </p:spPr>
      </p:pic>
    </p:spTree>
    <p:extLst>
      <p:ext uri="{BB962C8B-B14F-4D97-AF65-F5344CB8AC3E}">
        <p14:creationId xmlns:p14="http://schemas.microsoft.com/office/powerpoint/2010/main" val="41871446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41797F8C-9598-4B7C-BDAA-031B88661013}"/>
              </a:ext>
            </a:extLst>
          </p:cNvPr>
          <p:cNvSpPr txBox="1"/>
          <p:nvPr/>
        </p:nvSpPr>
        <p:spPr>
          <a:xfrm>
            <a:off x="1080744" y="1047899"/>
            <a:ext cx="7200000" cy="1323439"/>
          </a:xfrm>
          <a:prstGeom prst="rect">
            <a:avLst/>
          </a:prstGeom>
          <a:noFill/>
        </p:spPr>
        <p:txBody>
          <a:bodyPr wrap="square" rtlCol="0">
            <a:spAutoFit/>
          </a:bodyPr>
          <a:lstStyle/>
          <a:p>
            <a:pPr algn="ctr"/>
            <a:r>
              <a:rPr lang="da-DK"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Gud kan,</a:t>
            </a:r>
            <a:r>
              <a:rPr lang="da-DK" sz="5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da-DK" sz="8000" dirty="0">
                <a:solidFill>
                  <a:schemeClr val="bg1"/>
                </a:solidFill>
                <a:latin typeface="Calibri" panose="020F0502020204030204" pitchFamily="34" charset="0"/>
                <a:ea typeface="Calibri" panose="020F0502020204030204" pitchFamily="34" charset="0"/>
                <a:cs typeface="Times New Roman" panose="02020603050405020304" pitchFamily="18" charset="0"/>
              </a:rPr>
              <a:t>m</a:t>
            </a:r>
            <a:r>
              <a:rPr lang="da-DK" sz="8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en…</a:t>
            </a:r>
            <a:endParaRPr lang="da-DK" sz="8000" dirty="0">
              <a:solidFill>
                <a:schemeClr val="bg1"/>
              </a:solidFill>
            </a:endParaRPr>
          </a:p>
        </p:txBody>
      </p:sp>
    </p:spTree>
    <p:extLst>
      <p:ext uri="{BB962C8B-B14F-4D97-AF65-F5344CB8AC3E}">
        <p14:creationId xmlns:p14="http://schemas.microsoft.com/office/powerpoint/2010/main" val="24434860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29583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a:extLst>
              <a:ext uri="{FF2B5EF4-FFF2-40B4-BE49-F238E27FC236}">
                <a16:creationId xmlns:a16="http://schemas.microsoft.com/office/drawing/2014/main" id="{4E7D852F-BB0C-4B3D-8467-398E47E1261B}"/>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2880744" y="759867"/>
            <a:ext cx="3600000" cy="3600000"/>
          </a:xfrm>
          <a:prstGeom prst="rect">
            <a:avLst/>
          </a:prstGeom>
        </p:spPr>
      </p:pic>
      <p:sp>
        <p:nvSpPr>
          <p:cNvPr id="4" name="&quot;Ikke tilladt&quot;-symbol 3">
            <a:extLst>
              <a:ext uri="{FF2B5EF4-FFF2-40B4-BE49-F238E27FC236}">
                <a16:creationId xmlns:a16="http://schemas.microsoft.com/office/drawing/2014/main" id="{E9081F8C-70AA-4A88-8988-B086AA267923}"/>
              </a:ext>
            </a:extLst>
          </p:cNvPr>
          <p:cNvSpPr/>
          <p:nvPr/>
        </p:nvSpPr>
        <p:spPr>
          <a:xfrm>
            <a:off x="2520744" y="399827"/>
            <a:ext cx="4320000" cy="4320000"/>
          </a:xfrm>
          <a:prstGeom prst="noSmoking">
            <a:avLst>
              <a:gd name="adj" fmla="val 8031"/>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solidFill>
                <a:schemeClr val="tx1"/>
              </a:solidFill>
            </a:endParaRPr>
          </a:p>
        </p:txBody>
      </p:sp>
    </p:spTree>
    <p:extLst>
      <p:ext uri="{BB962C8B-B14F-4D97-AF65-F5344CB8AC3E}">
        <p14:creationId xmlns:p14="http://schemas.microsoft.com/office/powerpoint/2010/main" val="33950466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13428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a:extLst>
              <a:ext uri="{FF2B5EF4-FFF2-40B4-BE49-F238E27FC236}">
                <a16:creationId xmlns:a16="http://schemas.microsoft.com/office/drawing/2014/main" id="{6CF7333B-89DA-4D37-A8AA-40475FEF9DC9}"/>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720304" y="759867"/>
            <a:ext cx="3600000" cy="3600000"/>
          </a:xfrm>
          <a:prstGeom prst="rect">
            <a:avLst/>
          </a:prstGeom>
        </p:spPr>
      </p:pic>
    </p:spTree>
    <p:extLst>
      <p:ext uri="{BB962C8B-B14F-4D97-AF65-F5344CB8AC3E}">
        <p14:creationId xmlns:p14="http://schemas.microsoft.com/office/powerpoint/2010/main" val="14799458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a:extLst>
              <a:ext uri="{FF2B5EF4-FFF2-40B4-BE49-F238E27FC236}">
                <a16:creationId xmlns:a16="http://schemas.microsoft.com/office/drawing/2014/main" id="{6CF7333B-89DA-4D37-A8AA-40475FEF9DC9}"/>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720304" y="759867"/>
            <a:ext cx="3600000" cy="3600000"/>
          </a:xfrm>
          <a:prstGeom prst="rect">
            <a:avLst/>
          </a:prstGeom>
        </p:spPr>
      </p:pic>
      <p:sp>
        <p:nvSpPr>
          <p:cNvPr id="2" name="Tekstfelt 1">
            <a:extLst>
              <a:ext uri="{FF2B5EF4-FFF2-40B4-BE49-F238E27FC236}">
                <a16:creationId xmlns:a16="http://schemas.microsoft.com/office/drawing/2014/main" id="{90B73DF3-2B89-4FEB-9E9A-3FB884EE1443}"/>
              </a:ext>
            </a:extLst>
          </p:cNvPr>
          <p:cNvSpPr txBox="1"/>
          <p:nvPr/>
        </p:nvSpPr>
        <p:spPr>
          <a:xfrm>
            <a:off x="5041186" y="759867"/>
            <a:ext cx="3600000" cy="3600000"/>
          </a:xfrm>
          <a:prstGeom prst="rect">
            <a:avLst/>
          </a:prstGeom>
          <a:solidFill>
            <a:schemeClr val="bg1"/>
          </a:solidFill>
        </p:spPr>
        <p:txBody>
          <a:bodyPr wrap="square" rtlCol="0">
            <a:spAutoFit/>
          </a:bodyPr>
          <a:lstStyle/>
          <a:p>
            <a:pPr algn="ctr"/>
            <a:endParaRPr lang="da-DK" dirty="0"/>
          </a:p>
          <a:p>
            <a:pPr algn="ctr"/>
            <a:endParaRPr lang="da-DK" dirty="0"/>
          </a:p>
          <a:p>
            <a:pPr algn="ctr"/>
            <a:r>
              <a:rPr lang="da-DK" sz="15000" b="1" dirty="0">
                <a:latin typeface="Calibri" panose="020F0502020204030204" pitchFamily="34" charset="0"/>
                <a:cs typeface="Calibri" panose="020F0502020204030204" pitchFamily="34" charset="0"/>
              </a:rPr>
              <a:t>Gud</a:t>
            </a:r>
            <a:endParaRPr lang="da-DK" sz="15000" dirty="0"/>
          </a:p>
          <a:p>
            <a:pPr algn="ctr"/>
            <a:endParaRPr lang="da-DK" dirty="0"/>
          </a:p>
          <a:p>
            <a:pPr algn="ctr"/>
            <a:endParaRPr lang="da-DK" dirty="0"/>
          </a:p>
        </p:txBody>
      </p:sp>
      <p:sp>
        <p:nvSpPr>
          <p:cNvPr id="5" name="&quot;Ikke tilladt&quot;-symbol 4">
            <a:extLst>
              <a:ext uri="{FF2B5EF4-FFF2-40B4-BE49-F238E27FC236}">
                <a16:creationId xmlns:a16="http://schemas.microsoft.com/office/drawing/2014/main" id="{4DD18F12-6E66-4550-9A27-99E8413ACA1B}"/>
              </a:ext>
            </a:extLst>
          </p:cNvPr>
          <p:cNvSpPr/>
          <p:nvPr/>
        </p:nvSpPr>
        <p:spPr>
          <a:xfrm>
            <a:off x="4752752" y="399827"/>
            <a:ext cx="4320000" cy="4320000"/>
          </a:xfrm>
          <a:prstGeom prst="noSmoking">
            <a:avLst>
              <a:gd name="adj" fmla="val 8031"/>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solidFill>
                <a:schemeClr val="tx1"/>
              </a:solidFill>
            </a:endParaRPr>
          </a:p>
        </p:txBody>
      </p:sp>
    </p:spTree>
    <p:extLst>
      <p:ext uri="{BB962C8B-B14F-4D97-AF65-F5344CB8AC3E}">
        <p14:creationId xmlns:p14="http://schemas.microsoft.com/office/powerpoint/2010/main" val="2529593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97790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41797F8C-9598-4B7C-BDAA-031B88661013}"/>
              </a:ext>
            </a:extLst>
          </p:cNvPr>
          <p:cNvSpPr txBox="1"/>
          <p:nvPr/>
        </p:nvSpPr>
        <p:spPr>
          <a:xfrm>
            <a:off x="1080744" y="1047899"/>
            <a:ext cx="7200000" cy="861774"/>
          </a:xfrm>
          <a:prstGeom prst="rect">
            <a:avLst/>
          </a:prstGeom>
          <a:noFill/>
        </p:spPr>
        <p:txBody>
          <a:bodyPr wrap="square" rtlCol="0">
            <a:spAutoFit/>
          </a:bodyPr>
          <a:lstStyle/>
          <a:p>
            <a:pPr algn="ctr"/>
            <a:r>
              <a:rPr lang="da-DK" sz="5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Gud kan, </a:t>
            </a:r>
            <a:r>
              <a:rPr lang="da-DK" sz="5000" dirty="0">
                <a:solidFill>
                  <a:schemeClr val="bg1"/>
                </a:solidFill>
                <a:latin typeface="Calibri" panose="020F0502020204030204" pitchFamily="34" charset="0"/>
                <a:ea typeface="Calibri" panose="020F0502020204030204" pitchFamily="34" charset="0"/>
                <a:cs typeface="Times New Roman" panose="02020603050405020304" pitchFamily="18" charset="0"/>
              </a:rPr>
              <a:t>m</a:t>
            </a:r>
            <a:r>
              <a:rPr lang="da-DK" sz="5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en…</a:t>
            </a:r>
            <a:endParaRPr lang="da-DK" sz="5000" dirty="0">
              <a:solidFill>
                <a:schemeClr val="bg1"/>
              </a:solidFill>
            </a:endParaRPr>
          </a:p>
        </p:txBody>
      </p:sp>
    </p:spTree>
    <p:extLst>
      <p:ext uri="{BB962C8B-B14F-4D97-AF65-F5344CB8AC3E}">
        <p14:creationId xmlns:p14="http://schemas.microsoft.com/office/powerpoint/2010/main" val="31736280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a:extLst>
              <a:ext uri="{FF2B5EF4-FFF2-40B4-BE49-F238E27FC236}">
                <a16:creationId xmlns:a16="http://schemas.microsoft.com/office/drawing/2014/main" id="{8808079A-1DC0-4476-B666-771DEDDE9666}"/>
              </a:ext>
            </a:extLst>
          </p:cNvPr>
          <p:cNvSpPr txBox="1">
            <a:spLocks noChangeArrowheads="1"/>
          </p:cNvSpPr>
          <p:nvPr/>
        </p:nvSpPr>
        <p:spPr bwMode="auto">
          <a:xfrm>
            <a:off x="360363" y="179388"/>
            <a:ext cx="8637587" cy="420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r" eaLnBrk="1" hangingPunct="1">
              <a:spcBef>
                <a:spcPct val="0"/>
              </a:spcBef>
              <a:buFontTx/>
              <a:buNone/>
            </a:pPr>
            <a:r>
              <a:rPr lang="da-DK" altLang="da-DK" sz="1800" dirty="0">
                <a:solidFill>
                  <a:schemeClr val="bg1"/>
                </a:solidFill>
                <a:latin typeface="Calibri" panose="020F0502020204030204" pitchFamily="34" charset="0"/>
              </a:rPr>
              <a:t>Luk. 22:39-44</a:t>
            </a:r>
          </a:p>
          <a:p>
            <a:pPr>
              <a:spcBef>
                <a:spcPts val="0"/>
              </a:spcBef>
              <a:buNone/>
            </a:pPr>
            <a:r>
              <a:rPr lang="da-DK" sz="3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Sammen med disciplene gik Jesus nu som så ofte før ud til Olivenbjerget. Der sagde han til dem: »Bed Gud om hjælp til ikke at bukke under for fristelserne.« </a:t>
            </a:r>
          </a:p>
          <a:p>
            <a:pPr>
              <a:spcBef>
                <a:spcPts val="0"/>
              </a:spcBef>
              <a:buNone/>
            </a:pPr>
            <a:r>
              <a:rPr lang="da-DK" sz="3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Så gik han så langt som et stenkast fra dem, knælede ned og bad: »Far, hvis du er villig til det, så tag det her lidelsens bæger fra mig. Men din vilje ske, ikke min!« Da viste en engel fra Himlen sig for ham og styrkede ham. Han var i en sådan dødsangst, at hans sved faldt som bloddråber på jorden, mens han bad mere og mere indtrængende.</a:t>
            </a:r>
          </a:p>
          <a:p>
            <a:pPr>
              <a:buNone/>
            </a:pPr>
            <a:endParaRPr lang="da-DK" sz="3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buNone/>
            </a:pPr>
            <a:endParaRPr lang="da-DK" sz="3000" dirty="0">
              <a:solidFill>
                <a:schemeClr val="bg1"/>
              </a:solidFill>
              <a:latin typeface="Calibri" panose="020F0502020204030204" pitchFamily="34" charset="0"/>
              <a:ea typeface="Verdana" panose="020B0604030504040204" pitchFamily="34" charset="0"/>
              <a:cs typeface="Calibri" panose="020F0502020204030204" pitchFamily="34" charset="0"/>
            </a:endParaRPr>
          </a:p>
        </p:txBody>
      </p:sp>
    </p:spTree>
    <p:extLst>
      <p:ext uri="{BB962C8B-B14F-4D97-AF65-F5344CB8AC3E}">
        <p14:creationId xmlns:p14="http://schemas.microsoft.com/office/powerpoint/2010/main" val="27676342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41797F8C-9598-4B7C-BDAA-031B88661013}"/>
              </a:ext>
            </a:extLst>
          </p:cNvPr>
          <p:cNvSpPr txBox="1"/>
          <p:nvPr/>
        </p:nvSpPr>
        <p:spPr>
          <a:xfrm>
            <a:off x="1080744" y="1047899"/>
            <a:ext cx="7200000" cy="830997"/>
          </a:xfrm>
          <a:prstGeom prst="rect">
            <a:avLst/>
          </a:prstGeom>
          <a:noFill/>
        </p:spPr>
        <p:txBody>
          <a:bodyPr wrap="square" rtlCol="0">
            <a:spAutoFit/>
          </a:bodyPr>
          <a:lstStyle/>
          <a:p>
            <a:pPr algn="r"/>
            <a:r>
              <a:rPr lang="da-DK" dirty="0">
                <a:solidFill>
                  <a:schemeClr val="bg1"/>
                </a:solidFill>
                <a:latin typeface="Calibri" panose="020F0502020204030204" pitchFamily="34" charset="0"/>
                <a:ea typeface="Calibri" panose="020F0502020204030204" pitchFamily="34" charset="0"/>
                <a:cs typeface="Times New Roman" panose="02020603050405020304" pitchFamily="18" charset="0"/>
              </a:rPr>
              <a:t>Luk 22:42b</a:t>
            </a:r>
            <a:endParaRPr lang="da-DK"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r>
              <a:rPr lang="da-DK" sz="3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Men din vilje ske, ikke min!</a:t>
            </a:r>
            <a:endParaRPr lang="da-DK" sz="3000" dirty="0">
              <a:solidFill>
                <a:schemeClr val="bg1"/>
              </a:solidFill>
            </a:endParaRPr>
          </a:p>
        </p:txBody>
      </p:sp>
    </p:spTree>
    <p:extLst>
      <p:ext uri="{BB962C8B-B14F-4D97-AF65-F5344CB8AC3E}">
        <p14:creationId xmlns:p14="http://schemas.microsoft.com/office/powerpoint/2010/main" val="25741374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tekst&#10;&#10;Automatisk genereret beskrivelse">
            <a:extLst>
              <a:ext uri="{FF2B5EF4-FFF2-40B4-BE49-F238E27FC236}">
                <a16:creationId xmlns:a16="http://schemas.microsoft.com/office/drawing/2014/main" id="{6872A8EB-9F46-4F08-AA1D-0D072665AC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3544" y="399827"/>
            <a:ext cx="5774400" cy="4320000"/>
          </a:xfrm>
          <a:prstGeom prst="rect">
            <a:avLst/>
          </a:prstGeom>
        </p:spPr>
      </p:pic>
    </p:spTree>
    <p:extLst>
      <p:ext uri="{BB962C8B-B14F-4D97-AF65-F5344CB8AC3E}">
        <p14:creationId xmlns:p14="http://schemas.microsoft.com/office/powerpoint/2010/main" val="21461171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97618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41797F8C-9598-4B7C-BDAA-031B88661013}"/>
              </a:ext>
            </a:extLst>
          </p:cNvPr>
          <p:cNvSpPr txBox="1"/>
          <p:nvPr/>
        </p:nvSpPr>
        <p:spPr>
          <a:xfrm>
            <a:off x="1080744" y="1047899"/>
            <a:ext cx="7200000" cy="1292662"/>
          </a:xfrm>
          <a:prstGeom prst="rect">
            <a:avLst/>
          </a:prstGeom>
          <a:noFill/>
        </p:spPr>
        <p:txBody>
          <a:bodyPr wrap="square" rtlCol="0">
            <a:spAutoFit/>
          </a:bodyPr>
          <a:lstStyle/>
          <a:p>
            <a:pPr algn="r"/>
            <a:r>
              <a:rPr lang="da-DK" dirty="0">
                <a:solidFill>
                  <a:schemeClr val="bg1"/>
                </a:solidFill>
                <a:latin typeface="Calibri" panose="020F0502020204030204" pitchFamily="34" charset="0"/>
                <a:ea typeface="Calibri" panose="020F0502020204030204" pitchFamily="34" charset="0"/>
                <a:cs typeface="Times New Roman" panose="02020603050405020304" pitchFamily="18" charset="0"/>
              </a:rPr>
              <a:t>Luk 22:43</a:t>
            </a:r>
            <a:endParaRPr lang="da-DK"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r>
              <a:rPr lang="da-DK" sz="3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Da viste en engel fra Himlen sig for ham og styrkede ham.</a:t>
            </a:r>
            <a:endParaRPr lang="da-DK" sz="3000" dirty="0">
              <a:solidFill>
                <a:schemeClr val="bg1"/>
              </a:solidFill>
            </a:endParaRPr>
          </a:p>
        </p:txBody>
      </p:sp>
    </p:spTree>
    <p:extLst>
      <p:ext uri="{BB962C8B-B14F-4D97-AF65-F5344CB8AC3E}">
        <p14:creationId xmlns:p14="http://schemas.microsoft.com/office/powerpoint/2010/main" val="30622978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91961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41797F8C-9598-4B7C-BDAA-031B88661013}"/>
              </a:ext>
            </a:extLst>
          </p:cNvPr>
          <p:cNvSpPr txBox="1"/>
          <p:nvPr/>
        </p:nvSpPr>
        <p:spPr>
          <a:xfrm>
            <a:off x="1080744" y="1047899"/>
            <a:ext cx="7200000" cy="2677656"/>
          </a:xfrm>
          <a:prstGeom prst="rect">
            <a:avLst/>
          </a:prstGeom>
          <a:noFill/>
        </p:spPr>
        <p:txBody>
          <a:bodyPr wrap="square" rtlCol="0">
            <a:spAutoFit/>
          </a:bodyPr>
          <a:lstStyle/>
          <a:p>
            <a:pPr algn="r"/>
            <a:r>
              <a:rPr lang="da-DK"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Salme 23:4</a:t>
            </a:r>
          </a:p>
          <a:p>
            <a:r>
              <a:rPr lang="da-DK" sz="3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Skal jeg end vandre gennem dødsskyggens dal, </a:t>
            </a:r>
          </a:p>
          <a:p>
            <a:r>
              <a:rPr lang="da-DK" sz="3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har jeg dog intet at frygte, </a:t>
            </a:r>
          </a:p>
          <a:p>
            <a:r>
              <a:rPr lang="da-DK" sz="3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for du går ved min side, </a:t>
            </a:r>
          </a:p>
          <a:p>
            <a:r>
              <a:rPr lang="da-DK" sz="3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din kæp og din stav beskytter mig. </a:t>
            </a:r>
            <a:endParaRPr lang="da-DK" sz="30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243281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41797F8C-9598-4B7C-BDAA-031B88661013}"/>
              </a:ext>
            </a:extLst>
          </p:cNvPr>
          <p:cNvSpPr txBox="1"/>
          <p:nvPr/>
        </p:nvSpPr>
        <p:spPr>
          <a:xfrm>
            <a:off x="1080744" y="1047899"/>
            <a:ext cx="7200000" cy="1292662"/>
          </a:xfrm>
          <a:prstGeom prst="rect">
            <a:avLst/>
          </a:prstGeom>
          <a:noFill/>
        </p:spPr>
        <p:txBody>
          <a:bodyPr wrap="square" rtlCol="0">
            <a:spAutoFit/>
          </a:bodyPr>
          <a:lstStyle/>
          <a:p>
            <a:pPr algn="r"/>
            <a:r>
              <a:rPr lang="da-DK" dirty="0" err="1">
                <a:solidFill>
                  <a:schemeClr val="bg1"/>
                </a:solidFill>
                <a:latin typeface="Calibri" panose="020F0502020204030204" pitchFamily="34" charset="0"/>
                <a:ea typeface="Calibri" panose="020F0502020204030204" pitchFamily="34" charset="0"/>
                <a:cs typeface="Times New Roman" panose="02020603050405020304" pitchFamily="18" charset="0"/>
              </a:rPr>
              <a:t>Hebr</a:t>
            </a:r>
            <a:r>
              <a:rPr lang="da-DK" dirty="0">
                <a:solidFill>
                  <a:schemeClr val="bg1"/>
                </a:solidFill>
                <a:latin typeface="Calibri" panose="020F0502020204030204" pitchFamily="34" charset="0"/>
                <a:ea typeface="Calibri" panose="020F0502020204030204" pitchFamily="34" charset="0"/>
                <a:cs typeface="Times New Roman" panose="02020603050405020304" pitchFamily="18" charset="0"/>
              </a:rPr>
              <a:t>. 13:5b</a:t>
            </a:r>
            <a:endParaRPr lang="da-DK"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r>
              <a:rPr lang="da-DK" sz="3000" dirty="0">
                <a:solidFill>
                  <a:schemeClr val="bg1"/>
                </a:solidFill>
                <a:latin typeface="Calibri" panose="020F0502020204030204" pitchFamily="34" charset="0"/>
                <a:cs typeface="Calibri" panose="020F0502020204030204" pitchFamily="34" charset="0"/>
              </a:rPr>
              <a:t>For Gud har selv sagt: »Jeg lader dig ikke i stikken og svigter dig ikke.« </a:t>
            </a:r>
          </a:p>
        </p:txBody>
      </p:sp>
    </p:spTree>
    <p:extLst>
      <p:ext uri="{BB962C8B-B14F-4D97-AF65-F5344CB8AC3E}">
        <p14:creationId xmlns:p14="http://schemas.microsoft.com/office/powerpoint/2010/main" val="28078884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84847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379019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a:extLst>
              <a:ext uri="{FF2B5EF4-FFF2-40B4-BE49-F238E27FC236}">
                <a16:creationId xmlns:a16="http://schemas.microsoft.com/office/drawing/2014/main" id="{8808079A-1DC0-4476-B666-771DEDDE9666}"/>
              </a:ext>
            </a:extLst>
          </p:cNvPr>
          <p:cNvSpPr txBox="1">
            <a:spLocks noChangeArrowheads="1"/>
          </p:cNvSpPr>
          <p:nvPr/>
        </p:nvSpPr>
        <p:spPr bwMode="auto">
          <a:xfrm>
            <a:off x="360363" y="179388"/>
            <a:ext cx="8637587" cy="420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r" eaLnBrk="1" hangingPunct="1">
              <a:spcBef>
                <a:spcPct val="0"/>
              </a:spcBef>
              <a:buFontTx/>
              <a:buNone/>
            </a:pPr>
            <a:r>
              <a:rPr lang="da-DK" altLang="da-DK" sz="1800" dirty="0">
                <a:solidFill>
                  <a:schemeClr val="bg1"/>
                </a:solidFill>
                <a:latin typeface="Calibri" panose="020F0502020204030204" pitchFamily="34" charset="0"/>
              </a:rPr>
              <a:t>Mark. 9:14-29</a:t>
            </a:r>
          </a:p>
          <a:p>
            <a:pPr>
              <a:spcBef>
                <a:spcPts val="0"/>
              </a:spcBef>
              <a:buNone/>
            </a:pPr>
            <a:r>
              <a:rPr lang="da-DK" sz="3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Da de kom ned til disciplene, så de en stor skare omkring dem og nogle skriftkloge, som diskuterede med dem. Hele skaren blev grebet af ærefrygt, straks de fik øje på Jesus, og løb hen for at hilse på ham. Han spurgte dem: »Hvad er det, I diskuterer med dem?« </a:t>
            </a:r>
            <a:endParaRPr lang="da-DK" sz="3000" dirty="0">
              <a:solidFill>
                <a:schemeClr val="bg1"/>
              </a:solidFill>
              <a:latin typeface="Calibri" panose="020F0502020204030204" pitchFamily="34" charset="0"/>
              <a:ea typeface="Verdana" panose="020B0604030504040204" pitchFamily="34" charset="0"/>
              <a:cs typeface="Calibri" panose="020F050202020403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a:extLst>
              <a:ext uri="{FF2B5EF4-FFF2-40B4-BE49-F238E27FC236}">
                <a16:creationId xmlns:a16="http://schemas.microsoft.com/office/drawing/2014/main" id="{8808079A-1DC0-4476-B666-771DEDDE9666}"/>
              </a:ext>
            </a:extLst>
          </p:cNvPr>
          <p:cNvSpPr txBox="1">
            <a:spLocks noChangeArrowheads="1"/>
          </p:cNvSpPr>
          <p:nvPr/>
        </p:nvSpPr>
        <p:spPr bwMode="auto">
          <a:xfrm>
            <a:off x="360363" y="179388"/>
            <a:ext cx="8637587" cy="420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r" eaLnBrk="1" hangingPunct="1">
              <a:spcBef>
                <a:spcPct val="0"/>
              </a:spcBef>
              <a:buFontTx/>
              <a:buNone/>
            </a:pPr>
            <a:r>
              <a:rPr lang="da-DK" altLang="da-DK" sz="1800" dirty="0">
                <a:solidFill>
                  <a:schemeClr val="bg1"/>
                </a:solidFill>
                <a:latin typeface="Calibri" panose="020F0502020204030204" pitchFamily="34" charset="0"/>
              </a:rPr>
              <a:t>Mark. 9:14-29</a:t>
            </a:r>
          </a:p>
          <a:p>
            <a:pPr>
              <a:spcBef>
                <a:spcPts val="0"/>
              </a:spcBef>
              <a:buNone/>
            </a:pPr>
            <a:r>
              <a:rPr lang="da-DK" sz="3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Og en fra skaren svarede ham: »Mester, jeg har bragt min søn til dig; han er besat af en ånd, som gør ham stum. Hvor som helst den overvælder ham, kaster den ham til jorden, og han fråder og skærer tænder og bliver helt stiv. Jeg sagde til dine disciple, at de skulle drive den ud, men det kunne de ikke.« Da udbrød Jesus: »Du vantro slægt, hvor længe skal jeg være hos jer, hvor længe skal jeg holde jer ud? Kom herhen med ham!«</a:t>
            </a:r>
          </a:p>
        </p:txBody>
      </p:sp>
    </p:spTree>
    <p:extLst>
      <p:ext uri="{BB962C8B-B14F-4D97-AF65-F5344CB8AC3E}">
        <p14:creationId xmlns:p14="http://schemas.microsoft.com/office/powerpoint/2010/main" val="25976529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a:extLst>
              <a:ext uri="{FF2B5EF4-FFF2-40B4-BE49-F238E27FC236}">
                <a16:creationId xmlns:a16="http://schemas.microsoft.com/office/drawing/2014/main" id="{8808079A-1DC0-4476-B666-771DEDDE9666}"/>
              </a:ext>
            </a:extLst>
          </p:cNvPr>
          <p:cNvSpPr txBox="1">
            <a:spLocks noChangeArrowheads="1"/>
          </p:cNvSpPr>
          <p:nvPr/>
        </p:nvSpPr>
        <p:spPr bwMode="auto">
          <a:xfrm>
            <a:off x="360363" y="179388"/>
            <a:ext cx="8637587" cy="420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r" eaLnBrk="1" hangingPunct="1">
              <a:spcBef>
                <a:spcPct val="0"/>
              </a:spcBef>
              <a:buFontTx/>
              <a:buNone/>
            </a:pPr>
            <a:r>
              <a:rPr lang="da-DK" altLang="da-DK" sz="1800" dirty="0">
                <a:solidFill>
                  <a:schemeClr val="bg1"/>
                </a:solidFill>
                <a:latin typeface="Calibri" panose="020F0502020204030204" pitchFamily="34" charset="0"/>
              </a:rPr>
              <a:t>Mark. 9:14-29</a:t>
            </a:r>
          </a:p>
          <a:p>
            <a:pPr>
              <a:spcBef>
                <a:spcPts val="0"/>
              </a:spcBef>
              <a:buNone/>
            </a:pPr>
            <a:r>
              <a:rPr lang="da-DK" sz="3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Så bragte de ham hen til Jesus. Men da ånden så ham, rev og sled den straks i drengen, så han faldt om på jorden og lå og frådede og vred sig. Jesus spurgte hans far: »Hvor længe har han haft det sådan?« Han svarede: »Fra han var barn. Og den har mange gange kastet ham både i ild og vand for at gøre det af med ham. Men hvis du kan gøre noget, så forbarm dig over os og hjælp os.« Jesus sagde til ham: »Hvis du kan! Alt er muligt for den, der tror.« Straks råbte drengens far: »Jeg tror, hjælp min vantro!«</a:t>
            </a:r>
            <a:endParaRPr lang="da-DK" sz="3000" dirty="0">
              <a:solidFill>
                <a:schemeClr val="bg1"/>
              </a:solidFill>
              <a:latin typeface="Calibri" panose="020F0502020204030204" pitchFamily="34" charset="0"/>
              <a:ea typeface="Verdana" panose="020B0604030504040204" pitchFamily="34" charset="0"/>
              <a:cs typeface="Calibri" panose="020F0502020204030204" pitchFamily="34" charset="0"/>
            </a:endParaRPr>
          </a:p>
        </p:txBody>
      </p:sp>
    </p:spTree>
    <p:extLst>
      <p:ext uri="{BB962C8B-B14F-4D97-AF65-F5344CB8AC3E}">
        <p14:creationId xmlns:p14="http://schemas.microsoft.com/office/powerpoint/2010/main" val="1650798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a:extLst>
              <a:ext uri="{FF2B5EF4-FFF2-40B4-BE49-F238E27FC236}">
                <a16:creationId xmlns:a16="http://schemas.microsoft.com/office/drawing/2014/main" id="{8808079A-1DC0-4476-B666-771DEDDE9666}"/>
              </a:ext>
            </a:extLst>
          </p:cNvPr>
          <p:cNvSpPr txBox="1">
            <a:spLocks noChangeArrowheads="1"/>
          </p:cNvSpPr>
          <p:nvPr/>
        </p:nvSpPr>
        <p:spPr bwMode="auto">
          <a:xfrm>
            <a:off x="360363" y="179388"/>
            <a:ext cx="8637587" cy="420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r" eaLnBrk="1" hangingPunct="1">
              <a:spcBef>
                <a:spcPct val="0"/>
              </a:spcBef>
              <a:buFontTx/>
              <a:buNone/>
            </a:pPr>
            <a:r>
              <a:rPr lang="da-DK" altLang="da-DK" sz="1800" dirty="0">
                <a:solidFill>
                  <a:schemeClr val="bg1"/>
                </a:solidFill>
                <a:latin typeface="Calibri" panose="020F0502020204030204" pitchFamily="34" charset="0"/>
              </a:rPr>
              <a:t>Mark. 9:14-29</a:t>
            </a:r>
          </a:p>
          <a:p>
            <a:pPr>
              <a:spcBef>
                <a:spcPts val="0"/>
              </a:spcBef>
              <a:buNone/>
            </a:pPr>
            <a:r>
              <a:rPr lang="da-DK" sz="3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Da Jesus så, at en skare stimlede sammen, truede han ad den urene ånd og sagde til den: »Du stumme og døve ånd, jeg befaler dig: Far ud af ham, og far aldrig mere ind i ham!« Da skreg den og rev og sled i ham og fór ud; og han blev som død, så alle sagde: »Han er død.« Men Jesus tog hans hånd og fik ham til at rejse sig op.</a:t>
            </a:r>
            <a:endParaRPr lang="da-DK" sz="3000" dirty="0">
              <a:solidFill>
                <a:schemeClr val="bg1"/>
              </a:solidFill>
              <a:latin typeface="Calibri" panose="020F0502020204030204" pitchFamily="34" charset="0"/>
              <a:ea typeface="Verdana" panose="020B0604030504040204" pitchFamily="34" charset="0"/>
              <a:cs typeface="Calibri" panose="020F0502020204030204" pitchFamily="34" charset="0"/>
            </a:endParaRPr>
          </a:p>
        </p:txBody>
      </p:sp>
    </p:spTree>
    <p:extLst>
      <p:ext uri="{BB962C8B-B14F-4D97-AF65-F5344CB8AC3E}">
        <p14:creationId xmlns:p14="http://schemas.microsoft.com/office/powerpoint/2010/main" val="2457410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a:extLst>
              <a:ext uri="{FF2B5EF4-FFF2-40B4-BE49-F238E27FC236}">
                <a16:creationId xmlns:a16="http://schemas.microsoft.com/office/drawing/2014/main" id="{8808079A-1DC0-4476-B666-771DEDDE9666}"/>
              </a:ext>
            </a:extLst>
          </p:cNvPr>
          <p:cNvSpPr txBox="1">
            <a:spLocks noChangeArrowheads="1"/>
          </p:cNvSpPr>
          <p:nvPr/>
        </p:nvSpPr>
        <p:spPr bwMode="auto">
          <a:xfrm>
            <a:off x="360363" y="179388"/>
            <a:ext cx="8637587" cy="420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r" eaLnBrk="1" hangingPunct="1">
              <a:spcBef>
                <a:spcPct val="0"/>
              </a:spcBef>
              <a:buFontTx/>
              <a:buNone/>
            </a:pPr>
            <a:r>
              <a:rPr lang="da-DK" altLang="da-DK" sz="1800" dirty="0">
                <a:solidFill>
                  <a:schemeClr val="bg1"/>
                </a:solidFill>
                <a:latin typeface="Calibri" panose="020F0502020204030204" pitchFamily="34" charset="0"/>
              </a:rPr>
              <a:t>Mark. 9:14-29</a:t>
            </a:r>
          </a:p>
          <a:p>
            <a:pPr>
              <a:spcBef>
                <a:spcPts val="0"/>
              </a:spcBef>
              <a:buNone/>
            </a:pPr>
            <a:r>
              <a:rPr lang="da-DK" sz="3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Da Jesus var kommet inden døre og var alene med sine disciple, spurgte de ham: »Hvorfor kunne vi ikke drive den ud?« Han svarede dem: »Den slags kan kun drives ud ved bøn.«</a:t>
            </a:r>
          </a:p>
          <a:p>
            <a:pPr>
              <a:buNone/>
            </a:pPr>
            <a:endParaRPr lang="da-DK" sz="3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buNone/>
            </a:pPr>
            <a:endParaRPr lang="da-DK" sz="3000" dirty="0">
              <a:solidFill>
                <a:schemeClr val="bg1"/>
              </a:solidFill>
              <a:latin typeface="Calibri" panose="020F0502020204030204" pitchFamily="34" charset="0"/>
              <a:ea typeface="Verdana" panose="020B0604030504040204" pitchFamily="34" charset="0"/>
              <a:cs typeface="Calibri" panose="020F0502020204030204" pitchFamily="34" charset="0"/>
            </a:endParaRPr>
          </a:p>
        </p:txBody>
      </p:sp>
    </p:spTree>
    <p:extLst>
      <p:ext uri="{BB962C8B-B14F-4D97-AF65-F5344CB8AC3E}">
        <p14:creationId xmlns:p14="http://schemas.microsoft.com/office/powerpoint/2010/main" val="1346992118"/>
      </p:ext>
    </p:extLst>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4322</TotalTime>
  <Words>730</Words>
  <Application>Microsoft Office PowerPoint</Application>
  <PresentationFormat>Brugerdefineret</PresentationFormat>
  <Paragraphs>40</Paragraphs>
  <Slides>35</Slides>
  <Notes>0</Notes>
  <HiddenSlides>0</HiddenSlides>
  <MMClips>0</MMClips>
  <ScaleCrop>false</ScaleCrop>
  <HeadingPairs>
    <vt:vector size="6" baseType="variant">
      <vt:variant>
        <vt:lpstr>Benyttede skrifttyper</vt:lpstr>
      </vt:variant>
      <vt:variant>
        <vt:i4>2</vt:i4>
      </vt:variant>
      <vt:variant>
        <vt:lpstr>Tema</vt:lpstr>
      </vt:variant>
      <vt:variant>
        <vt:i4>1</vt:i4>
      </vt:variant>
      <vt:variant>
        <vt:lpstr>Slidetitler</vt:lpstr>
      </vt:variant>
      <vt:variant>
        <vt:i4>35</vt:i4>
      </vt:variant>
    </vt:vector>
  </HeadingPairs>
  <TitlesOfParts>
    <vt:vector size="38" baseType="lpstr">
      <vt:lpstr>Arial</vt:lpstr>
      <vt:lpstr>Calibri</vt:lpstr>
      <vt:lpstr>Standarddesign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Dias nummer 1</dc:title>
  <dc:creator>Kristian</dc:creator>
  <cp:lastModifiedBy>Kristian Knudsen</cp:lastModifiedBy>
  <cp:revision>101</cp:revision>
  <dcterms:created xsi:type="dcterms:W3CDTF">2016-10-01T17:52:24Z</dcterms:created>
  <dcterms:modified xsi:type="dcterms:W3CDTF">2020-11-15T06:55:37Z</dcterms:modified>
</cp:coreProperties>
</file>