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801" r:id="rId2"/>
    <p:sldId id="1094" r:id="rId3"/>
    <p:sldId id="1186" r:id="rId4"/>
    <p:sldId id="1187" r:id="rId5"/>
    <p:sldId id="1188" r:id="rId6"/>
    <p:sldId id="1189" r:id="rId7"/>
    <p:sldId id="1190" r:id="rId8"/>
    <p:sldId id="1191" r:id="rId9"/>
    <p:sldId id="1193" r:id="rId10"/>
    <p:sldId id="1192" r:id="rId11"/>
    <p:sldId id="1194" r:id="rId12"/>
    <p:sldId id="1195" r:id="rId13"/>
    <p:sldId id="1196" r:id="rId14"/>
    <p:sldId id="1197" r:id="rId15"/>
    <p:sldId id="1198" r:id="rId16"/>
    <p:sldId id="1199" r:id="rId17"/>
    <p:sldId id="1200" r:id="rId18"/>
    <p:sldId id="1201" r:id="rId19"/>
    <p:sldId id="1202" r:id="rId20"/>
    <p:sldId id="1203" r:id="rId21"/>
    <p:sldId id="1208" r:id="rId22"/>
    <p:sldId id="1204" r:id="rId23"/>
    <p:sldId id="1205" r:id="rId24"/>
    <p:sldId id="1206" r:id="rId25"/>
    <p:sldId id="1207" r:id="rId26"/>
  </p:sldIdLst>
  <p:sldSz cx="9361488" cy="5264150"/>
  <p:notesSz cx="6858000" cy="9144000"/>
  <p:defaultTex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58">
          <p15:clr>
            <a:srgbClr val="A4A3A4"/>
          </p15:clr>
        </p15:guide>
        <p15:guide id="2" pos="294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p:cViewPr varScale="1">
        <p:scale>
          <a:sx n="118" d="100"/>
          <a:sy n="118" d="100"/>
        </p:scale>
        <p:origin x="346" y="82"/>
      </p:cViewPr>
      <p:guideLst>
        <p:guide orient="horz" pos="1658"/>
        <p:guide pos="294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C521F3-CDF2-4CB0-933D-342E79FFC509}" type="datetimeFigureOut">
              <a:rPr lang="da-DK" smtClean="0"/>
              <a:t>14-05-2023</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9915C-3337-4FBE-85DE-BA90A3D0270F}" type="slidenum">
              <a:rPr lang="da-DK" smtClean="0"/>
              <a:t>‹nr.›</a:t>
            </a:fld>
            <a:endParaRPr lang="da-DK"/>
          </a:p>
        </p:txBody>
      </p:sp>
    </p:spTree>
    <p:extLst>
      <p:ext uri="{BB962C8B-B14F-4D97-AF65-F5344CB8AC3E}">
        <p14:creationId xmlns:p14="http://schemas.microsoft.com/office/powerpoint/2010/main" val="3609776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F99B34-0776-4A1D-B5BB-740805EF8503}"/>
              </a:ext>
            </a:extLst>
          </p:cNvPr>
          <p:cNvSpPr>
            <a:spLocks noGrp="1"/>
          </p:cNvSpPr>
          <p:nvPr>
            <p:ph type="ctrTitle"/>
          </p:nvPr>
        </p:nvSpPr>
        <p:spPr>
          <a:xfrm>
            <a:off x="1169988" y="862013"/>
            <a:ext cx="7021512" cy="1831975"/>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06043639-9089-49A2-8088-B20BB71437D3}"/>
              </a:ext>
            </a:extLst>
          </p:cNvPr>
          <p:cNvSpPr>
            <a:spLocks noGrp="1"/>
          </p:cNvSpPr>
          <p:nvPr>
            <p:ph type="subTitle" idx="1"/>
          </p:nvPr>
        </p:nvSpPr>
        <p:spPr>
          <a:xfrm>
            <a:off x="1169988" y="2765425"/>
            <a:ext cx="7021512" cy="1270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Rectangle 4">
            <a:extLst>
              <a:ext uri="{FF2B5EF4-FFF2-40B4-BE49-F238E27FC236}">
                <a16:creationId xmlns:a16="http://schemas.microsoft.com/office/drawing/2014/main" id="{246411B3-8956-4B8C-B438-274187001B7E}"/>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62E0BEDE-C476-4B37-AFDB-D258D8FD0B26}"/>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19688769-C6B2-4EE3-A162-D7BB2290F36D}"/>
              </a:ext>
            </a:extLst>
          </p:cNvPr>
          <p:cNvSpPr>
            <a:spLocks noGrp="1" noChangeArrowheads="1"/>
          </p:cNvSpPr>
          <p:nvPr>
            <p:ph type="sldNum" sz="quarter" idx="12"/>
          </p:nvPr>
        </p:nvSpPr>
        <p:spPr>
          <a:ln/>
        </p:spPr>
        <p:txBody>
          <a:bodyPr/>
          <a:lstStyle>
            <a:lvl1pPr>
              <a:defRPr/>
            </a:lvl1pPr>
          </a:lstStyle>
          <a:p>
            <a:pPr>
              <a:defRPr/>
            </a:pPr>
            <a:fld id="{F1CEB40F-09F2-4222-9112-58D8F31DC447}" type="slidenum">
              <a:rPr lang="da-DK" altLang="da-DK"/>
              <a:pPr>
                <a:defRPr/>
              </a:pPr>
              <a:t>‹nr.›</a:t>
            </a:fld>
            <a:endParaRPr lang="da-DK" altLang="da-DK"/>
          </a:p>
        </p:txBody>
      </p:sp>
    </p:spTree>
    <p:extLst>
      <p:ext uri="{BB962C8B-B14F-4D97-AF65-F5344CB8AC3E}">
        <p14:creationId xmlns:p14="http://schemas.microsoft.com/office/powerpoint/2010/main" val="1648712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A0BF32-AE6B-4918-A5CF-1B569198D926}"/>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49E0077E-A916-4F4A-81D8-76CDE3941CA1}"/>
              </a:ext>
            </a:extLst>
          </p:cNvPr>
          <p:cNvSpPr>
            <a:spLocks noGrp="1"/>
          </p:cNvSpPr>
          <p:nvPr>
            <p:ph type="body" orient="vert" idx="1"/>
          </p:nvPr>
        </p:nvSpPr>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Rectangle 4">
            <a:extLst>
              <a:ext uri="{FF2B5EF4-FFF2-40B4-BE49-F238E27FC236}">
                <a16:creationId xmlns:a16="http://schemas.microsoft.com/office/drawing/2014/main" id="{AA79C5D1-6D47-4B11-BE67-BA9C2C0BC2D7}"/>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FBEF96CA-FBFA-4FBE-88FE-A495C59A6B52}"/>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95A36610-DBAE-4312-9C04-03B74D9C1AEC}"/>
              </a:ext>
            </a:extLst>
          </p:cNvPr>
          <p:cNvSpPr>
            <a:spLocks noGrp="1" noChangeArrowheads="1"/>
          </p:cNvSpPr>
          <p:nvPr>
            <p:ph type="sldNum" sz="quarter" idx="12"/>
          </p:nvPr>
        </p:nvSpPr>
        <p:spPr>
          <a:ln/>
        </p:spPr>
        <p:txBody>
          <a:bodyPr/>
          <a:lstStyle>
            <a:lvl1pPr>
              <a:defRPr/>
            </a:lvl1pPr>
          </a:lstStyle>
          <a:p>
            <a:pPr>
              <a:defRPr/>
            </a:pPr>
            <a:fld id="{ACADB084-7F28-4C22-AB37-401690E88232}" type="slidenum">
              <a:rPr lang="da-DK" altLang="da-DK"/>
              <a:pPr>
                <a:defRPr/>
              </a:pPr>
              <a:t>‹nr.›</a:t>
            </a:fld>
            <a:endParaRPr lang="da-DK" altLang="da-DK"/>
          </a:p>
        </p:txBody>
      </p:sp>
    </p:spTree>
    <p:extLst>
      <p:ext uri="{BB962C8B-B14F-4D97-AF65-F5344CB8AC3E}">
        <p14:creationId xmlns:p14="http://schemas.microsoft.com/office/powerpoint/2010/main" val="135737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F1C6216B-77A4-4458-A6BD-A6BC4E7683C4}"/>
              </a:ext>
            </a:extLst>
          </p:cNvPr>
          <p:cNvSpPr>
            <a:spLocks noGrp="1"/>
          </p:cNvSpPr>
          <p:nvPr>
            <p:ph type="title" orient="vert"/>
          </p:nvPr>
        </p:nvSpPr>
        <p:spPr>
          <a:xfrm>
            <a:off x="6788150" y="211138"/>
            <a:ext cx="2105025" cy="4491037"/>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9E4A25F5-228B-4185-8719-4CC234021905}"/>
              </a:ext>
            </a:extLst>
          </p:cNvPr>
          <p:cNvSpPr>
            <a:spLocks noGrp="1"/>
          </p:cNvSpPr>
          <p:nvPr>
            <p:ph type="body" orient="vert" idx="1"/>
          </p:nvPr>
        </p:nvSpPr>
        <p:spPr>
          <a:xfrm>
            <a:off x="468313" y="211138"/>
            <a:ext cx="6167437" cy="4491037"/>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Rectangle 4">
            <a:extLst>
              <a:ext uri="{FF2B5EF4-FFF2-40B4-BE49-F238E27FC236}">
                <a16:creationId xmlns:a16="http://schemas.microsoft.com/office/drawing/2014/main" id="{A9238620-4FC9-49DD-813C-8362F4B0E75A}"/>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2AC53D14-9760-47F3-8670-0B956402A903}"/>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174B6881-EA28-4E06-9857-A19C3BF0F1A2}"/>
              </a:ext>
            </a:extLst>
          </p:cNvPr>
          <p:cNvSpPr>
            <a:spLocks noGrp="1" noChangeArrowheads="1"/>
          </p:cNvSpPr>
          <p:nvPr>
            <p:ph type="sldNum" sz="quarter" idx="12"/>
          </p:nvPr>
        </p:nvSpPr>
        <p:spPr>
          <a:ln/>
        </p:spPr>
        <p:txBody>
          <a:bodyPr/>
          <a:lstStyle>
            <a:lvl1pPr>
              <a:defRPr/>
            </a:lvl1pPr>
          </a:lstStyle>
          <a:p>
            <a:pPr>
              <a:defRPr/>
            </a:pPr>
            <a:fld id="{C48DF587-F9EA-4FB9-9F2A-6441038CF86B}" type="slidenum">
              <a:rPr lang="da-DK" altLang="da-DK"/>
              <a:pPr>
                <a:defRPr/>
              </a:pPr>
              <a:t>‹nr.›</a:t>
            </a:fld>
            <a:endParaRPr lang="da-DK" altLang="da-DK"/>
          </a:p>
        </p:txBody>
      </p:sp>
    </p:spTree>
    <p:extLst>
      <p:ext uri="{BB962C8B-B14F-4D97-AF65-F5344CB8AC3E}">
        <p14:creationId xmlns:p14="http://schemas.microsoft.com/office/powerpoint/2010/main" val="728494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1732EA-619B-49D0-B39E-E7F110BC9DAF}"/>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E55A46B1-A65C-4D59-8430-7B05E87C8D7C}"/>
              </a:ext>
            </a:extLst>
          </p:cNvPr>
          <p:cNvSpPr>
            <a:spLocks noGrp="1"/>
          </p:cNvSpPr>
          <p:nvPr>
            <p:ph idx="1"/>
          </p:nvPr>
        </p:nvSpPr>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Rectangle 4">
            <a:extLst>
              <a:ext uri="{FF2B5EF4-FFF2-40B4-BE49-F238E27FC236}">
                <a16:creationId xmlns:a16="http://schemas.microsoft.com/office/drawing/2014/main" id="{1C3498AA-D213-4735-A2D0-0C1FF22DF979}"/>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E4AD1BB9-6330-40B7-9E04-D372FD263804}"/>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C2D49CB6-CAD6-4EC5-AD2F-9661C893DE33}"/>
              </a:ext>
            </a:extLst>
          </p:cNvPr>
          <p:cNvSpPr>
            <a:spLocks noGrp="1" noChangeArrowheads="1"/>
          </p:cNvSpPr>
          <p:nvPr>
            <p:ph type="sldNum" sz="quarter" idx="12"/>
          </p:nvPr>
        </p:nvSpPr>
        <p:spPr>
          <a:ln/>
        </p:spPr>
        <p:txBody>
          <a:bodyPr/>
          <a:lstStyle>
            <a:lvl1pPr>
              <a:defRPr/>
            </a:lvl1pPr>
          </a:lstStyle>
          <a:p>
            <a:pPr>
              <a:defRPr/>
            </a:pPr>
            <a:fld id="{C0B68029-BB7B-4E11-BCAE-ED29D8B7AC79}" type="slidenum">
              <a:rPr lang="da-DK" altLang="da-DK"/>
              <a:pPr>
                <a:defRPr/>
              </a:pPr>
              <a:t>‹nr.›</a:t>
            </a:fld>
            <a:endParaRPr lang="da-DK" altLang="da-DK"/>
          </a:p>
        </p:txBody>
      </p:sp>
    </p:spTree>
    <p:extLst>
      <p:ext uri="{BB962C8B-B14F-4D97-AF65-F5344CB8AC3E}">
        <p14:creationId xmlns:p14="http://schemas.microsoft.com/office/powerpoint/2010/main" val="1072151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A562FF-50E1-40A8-8A45-D5449129ECBF}"/>
              </a:ext>
            </a:extLst>
          </p:cNvPr>
          <p:cNvSpPr>
            <a:spLocks noGrp="1"/>
          </p:cNvSpPr>
          <p:nvPr>
            <p:ph type="title"/>
          </p:nvPr>
        </p:nvSpPr>
        <p:spPr>
          <a:xfrm>
            <a:off x="638175" y="1312863"/>
            <a:ext cx="8075613" cy="2189162"/>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593D7071-34E7-4083-9DF0-B9B698391650}"/>
              </a:ext>
            </a:extLst>
          </p:cNvPr>
          <p:cNvSpPr>
            <a:spLocks noGrp="1"/>
          </p:cNvSpPr>
          <p:nvPr>
            <p:ph type="body" idx="1"/>
          </p:nvPr>
        </p:nvSpPr>
        <p:spPr>
          <a:xfrm>
            <a:off x="638175" y="3522663"/>
            <a:ext cx="8075613" cy="115093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a-DK"/>
              <a:t>Rediger teksttypografien i masteren</a:t>
            </a:r>
          </a:p>
        </p:txBody>
      </p:sp>
      <p:sp>
        <p:nvSpPr>
          <p:cNvPr id="4" name="Rectangle 4">
            <a:extLst>
              <a:ext uri="{FF2B5EF4-FFF2-40B4-BE49-F238E27FC236}">
                <a16:creationId xmlns:a16="http://schemas.microsoft.com/office/drawing/2014/main" id="{16DC1C5C-79E1-4651-9494-DF1700754D32}"/>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C01178D7-19DD-4B48-9937-8F78BDF79F5E}"/>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1D85FC2A-1F65-44CF-93D5-A3300CE7E724}"/>
              </a:ext>
            </a:extLst>
          </p:cNvPr>
          <p:cNvSpPr>
            <a:spLocks noGrp="1" noChangeArrowheads="1"/>
          </p:cNvSpPr>
          <p:nvPr>
            <p:ph type="sldNum" sz="quarter" idx="12"/>
          </p:nvPr>
        </p:nvSpPr>
        <p:spPr>
          <a:ln/>
        </p:spPr>
        <p:txBody>
          <a:bodyPr/>
          <a:lstStyle>
            <a:lvl1pPr>
              <a:defRPr/>
            </a:lvl1pPr>
          </a:lstStyle>
          <a:p>
            <a:pPr>
              <a:defRPr/>
            </a:pPr>
            <a:fld id="{EB9D9925-483F-42D0-963D-0B4E9B5A0516}" type="slidenum">
              <a:rPr lang="da-DK" altLang="da-DK"/>
              <a:pPr>
                <a:defRPr/>
              </a:pPr>
              <a:t>‹nr.›</a:t>
            </a:fld>
            <a:endParaRPr lang="da-DK" altLang="da-DK"/>
          </a:p>
        </p:txBody>
      </p:sp>
    </p:spTree>
    <p:extLst>
      <p:ext uri="{BB962C8B-B14F-4D97-AF65-F5344CB8AC3E}">
        <p14:creationId xmlns:p14="http://schemas.microsoft.com/office/powerpoint/2010/main" val="4041182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339745-5D23-4101-8F38-EABEB1B37E32}"/>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1971EA5D-A4A0-457F-BAAB-A6813695DB36}"/>
              </a:ext>
            </a:extLst>
          </p:cNvPr>
          <p:cNvSpPr>
            <a:spLocks noGrp="1"/>
          </p:cNvSpPr>
          <p:nvPr>
            <p:ph sz="half" idx="1"/>
          </p:nvPr>
        </p:nvSpPr>
        <p:spPr>
          <a:xfrm>
            <a:off x="468313" y="1228725"/>
            <a:ext cx="4135437" cy="3473450"/>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A2E9E440-BA81-474C-818F-7C2A9D32B52A}"/>
              </a:ext>
            </a:extLst>
          </p:cNvPr>
          <p:cNvSpPr>
            <a:spLocks noGrp="1"/>
          </p:cNvSpPr>
          <p:nvPr>
            <p:ph sz="half" idx="2"/>
          </p:nvPr>
        </p:nvSpPr>
        <p:spPr>
          <a:xfrm>
            <a:off x="4756150" y="1228725"/>
            <a:ext cx="4137025" cy="3473450"/>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Rectangle 4">
            <a:extLst>
              <a:ext uri="{FF2B5EF4-FFF2-40B4-BE49-F238E27FC236}">
                <a16:creationId xmlns:a16="http://schemas.microsoft.com/office/drawing/2014/main" id="{F50C85D4-30B0-4BF9-94BD-B02ABD8CC19C}"/>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a:extLst>
              <a:ext uri="{FF2B5EF4-FFF2-40B4-BE49-F238E27FC236}">
                <a16:creationId xmlns:a16="http://schemas.microsoft.com/office/drawing/2014/main" id="{61AB8CD5-C333-46A4-A60A-6A7FF39E9CBD}"/>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a:extLst>
              <a:ext uri="{FF2B5EF4-FFF2-40B4-BE49-F238E27FC236}">
                <a16:creationId xmlns:a16="http://schemas.microsoft.com/office/drawing/2014/main" id="{36CABC0D-DAE9-407B-A200-88C09EF2DCAC}"/>
              </a:ext>
            </a:extLst>
          </p:cNvPr>
          <p:cNvSpPr>
            <a:spLocks noGrp="1" noChangeArrowheads="1"/>
          </p:cNvSpPr>
          <p:nvPr>
            <p:ph type="sldNum" sz="quarter" idx="12"/>
          </p:nvPr>
        </p:nvSpPr>
        <p:spPr>
          <a:ln/>
        </p:spPr>
        <p:txBody>
          <a:bodyPr/>
          <a:lstStyle>
            <a:lvl1pPr>
              <a:defRPr/>
            </a:lvl1pPr>
          </a:lstStyle>
          <a:p>
            <a:pPr>
              <a:defRPr/>
            </a:pPr>
            <a:fld id="{A43B1806-461A-4BBD-8C77-95488B71E123}" type="slidenum">
              <a:rPr lang="da-DK" altLang="da-DK"/>
              <a:pPr>
                <a:defRPr/>
              </a:pPr>
              <a:t>‹nr.›</a:t>
            </a:fld>
            <a:endParaRPr lang="da-DK" altLang="da-DK"/>
          </a:p>
        </p:txBody>
      </p:sp>
    </p:spTree>
    <p:extLst>
      <p:ext uri="{BB962C8B-B14F-4D97-AF65-F5344CB8AC3E}">
        <p14:creationId xmlns:p14="http://schemas.microsoft.com/office/powerpoint/2010/main" val="1998697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FFCA54-434C-490C-81A8-588D73FD1E97}"/>
              </a:ext>
            </a:extLst>
          </p:cNvPr>
          <p:cNvSpPr>
            <a:spLocks noGrp="1"/>
          </p:cNvSpPr>
          <p:nvPr>
            <p:ph type="title"/>
          </p:nvPr>
        </p:nvSpPr>
        <p:spPr>
          <a:xfrm>
            <a:off x="644525" y="280988"/>
            <a:ext cx="8074025" cy="1016000"/>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8240624F-62C3-4D1D-8A01-FDE6AC2D3A53}"/>
              </a:ext>
            </a:extLst>
          </p:cNvPr>
          <p:cNvSpPr>
            <a:spLocks noGrp="1"/>
          </p:cNvSpPr>
          <p:nvPr>
            <p:ph type="body" idx="1"/>
          </p:nvPr>
        </p:nvSpPr>
        <p:spPr>
          <a:xfrm>
            <a:off x="644525" y="1290638"/>
            <a:ext cx="3960813" cy="6318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4" name="Pladsholder til indhold 3">
            <a:extLst>
              <a:ext uri="{FF2B5EF4-FFF2-40B4-BE49-F238E27FC236}">
                <a16:creationId xmlns:a16="http://schemas.microsoft.com/office/drawing/2014/main" id="{E3C7901C-B81E-4295-A2C9-CEBC1CC752A9}"/>
              </a:ext>
            </a:extLst>
          </p:cNvPr>
          <p:cNvSpPr>
            <a:spLocks noGrp="1"/>
          </p:cNvSpPr>
          <p:nvPr>
            <p:ph sz="half" idx="2"/>
          </p:nvPr>
        </p:nvSpPr>
        <p:spPr>
          <a:xfrm>
            <a:off x="644525" y="1922463"/>
            <a:ext cx="3960813" cy="2828925"/>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B35E24E7-511E-4653-8810-920C34584CC7}"/>
              </a:ext>
            </a:extLst>
          </p:cNvPr>
          <p:cNvSpPr>
            <a:spLocks noGrp="1"/>
          </p:cNvSpPr>
          <p:nvPr>
            <p:ph type="body" sz="quarter" idx="3"/>
          </p:nvPr>
        </p:nvSpPr>
        <p:spPr>
          <a:xfrm>
            <a:off x="4738688" y="1290638"/>
            <a:ext cx="3979862" cy="6318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6" name="Pladsholder til indhold 5">
            <a:extLst>
              <a:ext uri="{FF2B5EF4-FFF2-40B4-BE49-F238E27FC236}">
                <a16:creationId xmlns:a16="http://schemas.microsoft.com/office/drawing/2014/main" id="{C2A696C6-13DB-418D-B740-6C62CE090C99}"/>
              </a:ext>
            </a:extLst>
          </p:cNvPr>
          <p:cNvSpPr>
            <a:spLocks noGrp="1"/>
          </p:cNvSpPr>
          <p:nvPr>
            <p:ph sz="quarter" idx="4"/>
          </p:nvPr>
        </p:nvSpPr>
        <p:spPr>
          <a:xfrm>
            <a:off x="4738688" y="1922463"/>
            <a:ext cx="3979862" cy="2828925"/>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7" name="Rectangle 4">
            <a:extLst>
              <a:ext uri="{FF2B5EF4-FFF2-40B4-BE49-F238E27FC236}">
                <a16:creationId xmlns:a16="http://schemas.microsoft.com/office/drawing/2014/main" id="{6F34EF68-EC49-4731-8E19-B0D66712009A}"/>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8" name="Rectangle 5">
            <a:extLst>
              <a:ext uri="{FF2B5EF4-FFF2-40B4-BE49-F238E27FC236}">
                <a16:creationId xmlns:a16="http://schemas.microsoft.com/office/drawing/2014/main" id="{6410F0BC-8F16-40AD-A1AC-A0992FD88BF3}"/>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9" name="Rectangle 6">
            <a:extLst>
              <a:ext uri="{FF2B5EF4-FFF2-40B4-BE49-F238E27FC236}">
                <a16:creationId xmlns:a16="http://schemas.microsoft.com/office/drawing/2014/main" id="{54C4D23D-9FF9-4CDE-B9E0-1F627F5C97AB}"/>
              </a:ext>
            </a:extLst>
          </p:cNvPr>
          <p:cNvSpPr>
            <a:spLocks noGrp="1" noChangeArrowheads="1"/>
          </p:cNvSpPr>
          <p:nvPr>
            <p:ph type="sldNum" sz="quarter" idx="12"/>
          </p:nvPr>
        </p:nvSpPr>
        <p:spPr>
          <a:ln/>
        </p:spPr>
        <p:txBody>
          <a:bodyPr/>
          <a:lstStyle>
            <a:lvl1pPr>
              <a:defRPr/>
            </a:lvl1pPr>
          </a:lstStyle>
          <a:p>
            <a:pPr>
              <a:defRPr/>
            </a:pPr>
            <a:fld id="{B8354892-91BB-49C6-8285-39D5158D5D25}" type="slidenum">
              <a:rPr lang="da-DK" altLang="da-DK"/>
              <a:pPr>
                <a:defRPr/>
              </a:pPr>
              <a:t>‹nr.›</a:t>
            </a:fld>
            <a:endParaRPr lang="da-DK" altLang="da-DK"/>
          </a:p>
        </p:txBody>
      </p:sp>
    </p:spTree>
    <p:extLst>
      <p:ext uri="{BB962C8B-B14F-4D97-AF65-F5344CB8AC3E}">
        <p14:creationId xmlns:p14="http://schemas.microsoft.com/office/powerpoint/2010/main" val="3608295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195C1B-5545-4DAB-8B26-7324050741BE}"/>
              </a:ext>
            </a:extLst>
          </p:cNvPr>
          <p:cNvSpPr>
            <a:spLocks noGrp="1"/>
          </p:cNvSpPr>
          <p:nvPr>
            <p:ph type="title"/>
          </p:nvPr>
        </p:nvSpPr>
        <p:spPr/>
        <p:txBody>
          <a:bodyPr/>
          <a:lstStyle/>
          <a:p>
            <a:r>
              <a:rPr lang="da-DK"/>
              <a:t>Klik for at redigere titeltypografien i masteren</a:t>
            </a:r>
          </a:p>
        </p:txBody>
      </p:sp>
      <p:sp>
        <p:nvSpPr>
          <p:cNvPr id="3" name="Rectangle 4">
            <a:extLst>
              <a:ext uri="{FF2B5EF4-FFF2-40B4-BE49-F238E27FC236}">
                <a16:creationId xmlns:a16="http://schemas.microsoft.com/office/drawing/2014/main" id="{A430E6D7-7634-495C-9064-2E4740A1E58B}"/>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4" name="Rectangle 5">
            <a:extLst>
              <a:ext uri="{FF2B5EF4-FFF2-40B4-BE49-F238E27FC236}">
                <a16:creationId xmlns:a16="http://schemas.microsoft.com/office/drawing/2014/main" id="{EB63D326-1E29-49B9-A51F-D000FC1A4AAD}"/>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5" name="Rectangle 6">
            <a:extLst>
              <a:ext uri="{FF2B5EF4-FFF2-40B4-BE49-F238E27FC236}">
                <a16:creationId xmlns:a16="http://schemas.microsoft.com/office/drawing/2014/main" id="{99BDECE9-9536-4B95-9EF2-4C310E90A1EB}"/>
              </a:ext>
            </a:extLst>
          </p:cNvPr>
          <p:cNvSpPr>
            <a:spLocks noGrp="1" noChangeArrowheads="1"/>
          </p:cNvSpPr>
          <p:nvPr>
            <p:ph type="sldNum" sz="quarter" idx="12"/>
          </p:nvPr>
        </p:nvSpPr>
        <p:spPr>
          <a:ln/>
        </p:spPr>
        <p:txBody>
          <a:bodyPr/>
          <a:lstStyle>
            <a:lvl1pPr>
              <a:defRPr/>
            </a:lvl1pPr>
          </a:lstStyle>
          <a:p>
            <a:pPr>
              <a:defRPr/>
            </a:pPr>
            <a:fld id="{720D0EE4-4E22-4F0D-9D4E-0AE4937D0EB0}" type="slidenum">
              <a:rPr lang="da-DK" altLang="da-DK"/>
              <a:pPr>
                <a:defRPr/>
              </a:pPr>
              <a:t>‹nr.›</a:t>
            </a:fld>
            <a:endParaRPr lang="da-DK" altLang="da-DK"/>
          </a:p>
        </p:txBody>
      </p:sp>
    </p:spTree>
    <p:extLst>
      <p:ext uri="{BB962C8B-B14F-4D97-AF65-F5344CB8AC3E}">
        <p14:creationId xmlns:p14="http://schemas.microsoft.com/office/powerpoint/2010/main" val="3265919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A51D816-B5E7-4955-A53B-85F96A51BFF5}"/>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3" name="Rectangle 5">
            <a:extLst>
              <a:ext uri="{FF2B5EF4-FFF2-40B4-BE49-F238E27FC236}">
                <a16:creationId xmlns:a16="http://schemas.microsoft.com/office/drawing/2014/main" id="{96BA506A-9A91-4357-89B9-1A9E3BE85E5E}"/>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4" name="Rectangle 6">
            <a:extLst>
              <a:ext uri="{FF2B5EF4-FFF2-40B4-BE49-F238E27FC236}">
                <a16:creationId xmlns:a16="http://schemas.microsoft.com/office/drawing/2014/main" id="{5C518663-737D-40BC-B362-0F1644279947}"/>
              </a:ext>
            </a:extLst>
          </p:cNvPr>
          <p:cNvSpPr>
            <a:spLocks noGrp="1" noChangeArrowheads="1"/>
          </p:cNvSpPr>
          <p:nvPr>
            <p:ph type="sldNum" sz="quarter" idx="12"/>
          </p:nvPr>
        </p:nvSpPr>
        <p:spPr>
          <a:ln/>
        </p:spPr>
        <p:txBody>
          <a:bodyPr/>
          <a:lstStyle>
            <a:lvl1pPr>
              <a:defRPr/>
            </a:lvl1pPr>
          </a:lstStyle>
          <a:p>
            <a:pPr>
              <a:defRPr/>
            </a:pPr>
            <a:fld id="{495DFE16-4531-4D42-948A-5DB81DB0E3EF}" type="slidenum">
              <a:rPr lang="da-DK" altLang="da-DK"/>
              <a:pPr>
                <a:defRPr/>
              </a:pPr>
              <a:t>‹nr.›</a:t>
            </a:fld>
            <a:endParaRPr lang="da-DK" altLang="da-DK"/>
          </a:p>
        </p:txBody>
      </p:sp>
    </p:spTree>
    <p:extLst>
      <p:ext uri="{BB962C8B-B14F-4D97-AF65-F5344CB8AC3E}">
        <p14:creationId xmlns:p14="http://schemas.microsoft.com/office/powerpoint/2010/main" val="1557105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470DE7-DF21-4E5D-A3AF-ED8C552977A6}"/>
              </a:ext>
            </a:extLst>
          </p:cNvPr>
          <p:cNvSpPr>
            <a:spLocks noGrp="1"/>
          </p:cNvSpPr>
          <p:nvPr>
            <p:ph type="title"/>
          </p:nvPr>
        </p:nvSpPr>
        <p:spPr>
          <a:xfrm>
            <a:off x="644525" y="350838"/>
            <a:ext cx="3019425" cy="1228725"/>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A1B89223-F6ED-45C2-9E00-AE309E50BE2E}"/>
              </a:ext>
            </a:extLst>
          </p:cNvPr>
          <p:cNvSpPr>
            <a:spLocks noGrp="1"/>
          </p:cNvSpPr>
          <p:nvPr>
            <p:ph idx="1"/>
          </p:nvPr>
        </p:nvSpPr>
        <p:spPr>
          <a:xfrm>
            <a:off x="3979863" y="757238"/>
            <a:ext cx="4738687" cy="37417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259D615-7A9E-485D-B4E2-B1E32FB8765F}"/>
              </a:ext>
            </a:extLst>
          </p:cNvPr>
          <p:cNvSpPr>
            <a:spLocks noGrp="1"/>
          </p:cNvSpPr>
          <p:nvPr>
            <p:ph type="body" sz="half" idx="2"/>
          </p:nvPr>
        </p:nvSpPr>
        <p:spPr>
          <a:xfrm>
            <a:off x="644525" y="1579563"/>
            <a:ext cx="3019425" cy="29257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Rectangle 4">
            <a:extLst>
              <a:ext uri="{FF2B5EF4-FFF2-40B4-BE49-F238E27FC236}">
                <a16:creationId xmlns:a16="http://schemas.microsoft.com/office/drawing/2014/main" id="{7E4C741A-0B36-463B-A7D6-4F069DA527E1}"/>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a:extLst>
              <a:ext uri="{FF2B5EF4-FFF2-40B4-BE49-F238E27FC236}">
                <a16:creationId xmlns:a16="http://schemas.microsoft.com/office/drawing/2014/main" id="{122255DE-64E9-4CAE-8241-35DB5A6F58D1}"/>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a:extLst>
              <a:ext uri="{FF2B5EF4-FFF2-40B4-BE49-F238E27FC236}">
                <a16:creationId xmlns:a16="http://schemas.microsoft.com/office/drawing/2014/main" id="{44DA0D4B-C246-4708-ABA1-B83E94380085}"/>
              </a:ext>
            </a:extLst>
          </p:cNvPr>
          <p:cNvSpPr>
            <a:spLocks noGrp="1" noChangeArrowheads="1"/>
          </p:cNvSpPr>
          <p:nvPr>
            <p:ph type="sldNum" sz="quarter" idx="12"/>
          </p:nvPr>
        </p:nvSpPr>
        <p:spPr>
          <a:ln/>
        </p:spPr>
        <p:txBody>
          <a:bodyPr/>
          <a:lstStyle>
            <a:lvl1pPr>
              <a:defRPr/>
            </a:lvl1pPr>
          </a:lstStyle>
          <a:p>
            <a:pPr>
              <a:defRPr/>
            </a:pPr>
            <a:fld id="{608E5E69-7B23-46DE-ADF9-04C0AF98CB7C}" type="slidenum">
              <a:rPr lang="da-DK" altLang="da-DK"/>
              <a:pPr>
                <a:defRPr/>
              </a:pPr>
              <a:t>‹nr.›</a:t>
            </a:fld>
            <a:endParaRPr lang="da-DK" altLang="da-DK"/>
          </a:p>
        </p:txBody>
      </p:sp>
    </p:spTree>
    <p:extLst>
      <p:ext uri="{BB962C8B-B14F-4D97-AF65-F5344CB8AC3E}">
        <p14:creationId xmlns:p14="http://schemas.microsoft.com/office/powerpoint/2010/main" val="1008698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F91895-28F1-4CD2-9310-CA4E965171C0}"/>
              </a:ext>
            </a:extLst>
          </p:cNvPr>
          <p:cNvSpPr>
            <a:spLocks noGrp="1"/>
          </p:cNvSpPr>
          <p:nvPr>
            <p:ph type="title"/>
          </p:nvPr>
        </p:nvSpPr>
        <p:spPr>
          <a:xfrm>
            <a:off x="644525" y="350838"/>
            <a:ext cx="3019425" cy="1228725"/>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BBDB4429-A047-4F37-933C-7F56864A4D23}"/>
              </a:ext>
            </a:extLst>
          </p:cNvPr>
          <p:cNvSpPr>
            <a:spLocks noGrp="1"/>
          </p:cNvSpPr>
          <p:nvPr>
            <p:ph type="pic" idx="1"/>
          </p:nvPr>
        </p:nvSpPr>
        <p:spPr>
          <a:xfrm>
            <a:off x="3979863" y="757238"/>
            <a:ext cx="4738687" cy="37417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a-DK" noProof="0"/>
          </a:p>
        </p:txBody>
      </p:sp>
      <p:sp>
        <p:nvSpPr>
          <p:cNvPr id="4" name="Pladsholder til tekst 3">
            <a:extLst>
              <a:ext uri="{FF2B5EF4-FFF2-40B4-BE49-F238E27FC236}">
                <a16:creationId xmlns:a16="http://schemas.microsoft.com/office/drawing/2014/main" id="{EE5539FF-781C-4AEE-8784-9EB636DA4534}"/>
              </a:ext>
            </a:extLst>
          </p:cNvPr>
          <p:cNvSpPr>
            <a:spLocks noGrp="1"/>
          </p:cNvSpPr>
          <p:nvPr>
            <p:ph type="body" sz="half" idx="2"/>
          </p:nvPr>
        </p:nvSpPr>
        <p:spPr>
          <a:xfrm>
            <a:off x="644525" y="1579563"/>
            <a:ext cx="3019425" cy="29257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Rectangle 4">
            <a:extLst>
              <a:ext uri="{FF2B5EF4-FFF2-40B4-BE49-F238E27FC236}">
                <a16:creationId xmlns:a16="http://schemas.microsoft.com/office/drawing/2014/main" id="{18A2B500-8C9B-4681-A774-76B94616B9C1}"/>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a:extLst>
              <a:ext uri="{FF2B5EF4-FFF2-40B4-BE49-F238E27FC236}">
                <a16:creationId xmlns:a16="http://schemas.microsoft.com/office/drawing/2014/main" id="{3F976D88-AE69-4FD1-9B19-718220760388}"/>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a:extLst>
              <a:ext uri="{FF2B5EF4-FFF2-40B4-BE49-F238E27FC236}">
                <a16:creationId xmlns:a16="http://schemas.microsoft.com/office/drawing/2014/main" id="{969D1BA4-B049-4357-8A3E-5FC3D7B90A29}"/>
              </a:ext>
            </a:extLst>
          </p:cNvPr>
          <p:cNvSpPr>
            <a:spLocks noGrp="1" noChangeArrowheads="1"/>
          </p:cNvSpPr>
          <p:nvPr>
            <p:ph type="sldNum" sz="quarter" idx="12"/>
          </p:nvPr>
        </p:nvSpPr>
        <p:spPr>
          <a:ln/>
        </p:spPr>
        <p:txBody>
          <a:bodyPr/>
          <a:lstStyle>
            <a:lvl1pPr>
              <a:defRPr/>
            </a:lvl1pPr>
          </a:lstStyle>
          <a:p>
            <a:pPr>
              <a:defRPr/>
            </a:pPr>
            <a:fld id="{CFEFEC2A-F7F8-4D4E-B0F6-6A562EC669AF}" type="slidenum">
              <a:rPr lang="da-DK" altLang="da-DK"/>
              <a:pPr>
                <a:defRPr/>
              </a:pPr>
              <a:t>‹nr.›</a:t>
            </a:fld>
            <a:endParaRPr lang="da-DK" altLang="da-DK"/>
          </a:p>
        </p:txBody>
      </p:sp>
    </p:spTree>
    <p:extLst>
      <p:ext uri="{BB962C8B-B14F-4D97-AF65-F5344CB8AC3E}">
        <p14:creationId xmlns:p14="http://schemas.microsoft.com/office/powerpoint/2010/main" val="137105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1013C6F-A667-4EE0-A188-67112C76BAFD}"/>
              </a:ext>
            </a:extLst>
          </p:cNvPr>
          <p:cNvSpPr>
            <a:spLocks noGrp="1" noChangeArrowheads="1"/>
          </p:cNvSpPr>
          <p:nvPr>
            <p:ph type="title"/>
          </p:nvPr>
        </p:nvSpPr>
        <p:spPr bwMode="auto">
          <a:xfrm>
            <a:off x="468313" y="211138"/>
            <a:ext cx="8424862"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a-DK" altLang="da-DK"/>
              <a:t>Klik for at redigere titeltypografi i masteren</a:t>
            </a:r>
          </a:p>
        </p:txBody>
      </p:sp>
      <p:sp>
        <p:nvSpPr>
          <p:cNvPr id="1027" name="Rectangle 3">
            <a:extLst>
              <a:ext uri="{FF2B5EF4-FFF2-40B4-BE49-F238E27FC236}">
                <a16:creationId xmlns:a16="http://schemas.microsoft.com/office/drawing/2014/main" id="{0D71FDC8-5B95-49C5-8E33-41175B65DE2D}"/>
              </a:ext>
            </a:extLst>
          </p:cNvPr>
          <p:cNvSpPr>
            <a:spLocks noGrp="1" noChangeArrowheads="1"/>
          </p:cNvSpPr>
          <p:nvPr>
            <p:ph type="body" idx="1"/>
          </p:nvPr>
        </p:nvSpPr>
        <p:spPr bwMode="auto">
          <a:xfrm>
            <a:off x="468313" y="1228725"/>
            <a:ext cx="8424862" cy="347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a-DK" altLang="da-DK"/>
              <a:t>Klik for at redigere teksttypografierne i masteren</a:t>
            </a:r>
          </a:p>
          <a:p>
            <a:pPr lvl="1"/>
            <a:r>
              <a:rPr lang="da-DK" altLang="da-DK"/>
              <a:t>Andet niveau</a:t>
            </a:r>
          </a:p>
          <a:p>
            <a:pPr lvl="2"/>
            <a:r>
              <a:rPr lang="da-DK" altLang="da-DK"/>
              <a:t>Tredje niveau</a:t>
            </a:r>
          </a:p>
          <a:p>
            <a:pPr lvl="3"/>
            <a:r>
              <a:rPr lang="da-DK" altLang="da-DK"/>
              <a:t>Fjerde niveau</a:t>
            </a:r>
          </a:p>
          <a:p>
            <a:pPr lvl="4"/>
            <a:r>
              <a:rPr lang="da-DK" altLang="da-DK"/>
              <a:t>Femte niveau</a:t>
            </a:r>
          </a:p>
        </p:txBody>
      </p:sp>
      <p:sp>
        <p:nvSpPr>
          <p:cNvPr id="1028" name="Rectangle 4">
            <a:extLst>
              <a:ext uri="{FF2B5EF4-FFF2-40B4-BE49-F238E27FC236}">
                <a16:creationId xmlns:a16="http://schemas.microsoft.com/office/drawing/2014/main" id="{3AAF9E83-7D4E-4BA2-AC3B-664BAC5031AA}"/>
              </a:ext>
            </a:extLst>
          </p:cNvPr>
          <p:cNvSpPr>
            <a:spLocks noGrp="1" noChangeArrowheads="1"/>
          </p:cNvSpPr>
          <p:nvPr>
            <p:ph type="dt" sz="half" idx="2"/>
          </p:nvPr>
        </p:nvSpPr>
        <p:spPr bwMode="auto">
          <a:xfrm>
            <a:off x="468313" y="4794250"/>
            <a:ext cx="21844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da-DK" altLang="da-DK"/>
          </a:p>
        </p:txBody>
      </p:sp>
      <p:sp>
        <p:nvSpPr>
          <p:cNvPr id="1029" name="Rectangle 5">
            <a:extLst>
              <a:ext uri="{FF2B5EF4-FFF2-40B4-BE49-F238E27FC236}">
                <a16:creationId xmlns:a16="http://schemas.microsoft.com/office/drawing/2014/main" id="{8A7B15E3-8294-4B7B-BDD3-8C4277CA0FFB}"/>
              </a:ext>
            </a:extLst>
          </p:cNvPr>
          <p:cNvSpPr>
            <a:spLocks noGrp="1" noChangeArrowheads="1"/>
          </p:cNvSpPr>
          <p:nvPr>
            <p:ph type="ftr" sz="quarter" idx="3"/>
          </p:nvPr>
        </p:nvSpPr>
        <p:spPr bwMode="auto">
          <a:xfrm>
            <a:off x="3198813" y="4794250"/>
            <a:ext cx="2963862"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da-DK" altLang="da-DK"/>
          </a:p>
        </p:txBody>
      </p:sp>
      <p:sp>
        <p:nvSpPr>
          <p:cNvPr id="1030" name="Rectangle 6">
            <a:extLst>
              <a:ext uri="{FF2B5EF4-FFF2-40B4-BE49-F238E27FC236}">
                <a16:creationId xmlns:a16="http://schemas.microsoft.com/office/drawing/2014/main" id="{05B0A49F-A075-4E0A-ABAF-E86A2C7A83F9}"/>
              </a:ext>
            </a:extLst>
          </p:cNvPr>
          <p:cNvSpPr>
            <a:spLocks noGrp="1" noChangeArrowheads="1"/>
          </p:cNvSpPr>
          <p:nvPr>
            <p:ph type="sldNum" sz="quarter" idx="4"/>
          </p:nvPr>
        </p:nvSpPr>
        <p:spPr bwMode="auto">
          <a:xfrm>
            <a:off x="6708775" y="4794250"/>
            <a:ext cx="21844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0CDFECF-8AE1-4F98-BD7B-16BCCA2BFBB6}" type="slidenum">
              <a:rPr lang="da-DK" altLang="da-DK"/>
              <a:pPr>
                <a:defRPr/>
              </a:pPr>
              <a:t>‹nr.›</a:t>
            </a:fld>
            <a:endParaRPr lang="da-DK" altLang="da-DK"/>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7505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24BCDF04-81A6-54C2-E7E0-4F5382F04BA0}"/>
              </a:ext>
            </a:extLst>
          </p:cNvPr>
          <p:cNvSpPr txBox="1"/>
          <p:nvPr/>
        </p:nvSpPr>
        <p:spPr>
          <a:xfrm>
            <a:off x="360000" y="360000"/>
            <a:ext cx="8640000" cy="2708434"/>
          </a:xfrm>
          <a:prstGeom prst="rect">
            <a:avLst/>
          </a:prstGeom>
          <a:noFill/>
        </p:spPr>
        <p:txBody>
          <a:bodyPr wrap="square" rtlCol="0">
            <a:spAutoFit/>
          </a:bodyPr>
          <a:lstStyle/>
          <a:p>
            <a:pPr algn="r"/>
            <a:r>
              <a:rPr lang="da-DK"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John 7:50-52</a:t>
            </a:r>
          </a:p>
          <a:p>
            <a:r>
              <a:rPr lang="da-DK" sz="3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Vores lov dømmer da ikke et menneske, uden at man først har hørt på ham og fået rede på, hvad han har gjort?« </a:t>
            </a:r>
            <a:r>
              <a:rPr lang="da-DK" sz="3000" dirty="0">
                <a:solidFill>
                  <a:schemeClr val="bg1"/>
                </a:solidFill>
                <a:effectLst/>
                <a:latin typeface="Calibri" panose="020F0502020204030204" pitchFamily="34" charset="0"/>
                <a:cs typeface="Calibri" panose="020F0502020204030204" pitchFamily="34" charset="0"/>
              </a:rPr>
              <a:t>De svarede ham: »Er du måske også fra Galilæa? Se efter i Skriften, så vil du se, at der fremstår ingen profet i Galilæa.</a:t>
            </a:r>
            <a:endParaRPr lang="da-DK" sz="30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1474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71723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24BCDF04-81A6-54C2-E7E0-4F5382F04BA0}"/>
              </a:ext>
            </a:extLst>
          </p:cNvPr>
          <p:cNvSpPr txBox="1"/>
          <p:nvPr/>
        </p:nvSpPr>
        <p:spPr>
          <a:xfrm>
            <a:off x="360000" y="360000"/>
            <a:ext cx="8640000" cy="3631763"/>
          </a:xfrm>
          <a:prstGeom prst="rect">
            <a:avLst/>
          </a:prstGeom>
          <a:noFill/>
        </p:spPr>
        <p:txBody>
          <a:bodyPr wrap="square" rtlCol="0">
            <a:spAutoFit/>
          </a:bodyPr>
          <a:lstStyle/>
          <a:p>
            <a:pPr algn="r"/>
            <a:r>
              <a:rPr lang="da-DK"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John </a:t>
            </a:r>
            <a:r>
              <a:rPr lang="da-DK" sz="2000" dirty="0">
                <a:solidFill>
                  <a:schemeClr val="bg1"/>
                </a:solidFill>
                <a:latin typeface="Calibri" panose="020F0502020204030204" pitchFamily="34" charset="0"/>
                <a:ea typeface="Calibri" panose="020F0502020204030204" pitchFamily="34" charset="0"/>
                <a:cs typeface="Calibri" panose="020F0502020204030204" pitchFamily="34" charset="0"/>
              </a:rPr>
              <a:t>19:38-42</a:t>
            </a:r>
            <a:endParaRPr lang="da-DK"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r>
              <a:rPr lang="da-DK" sz="30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Josef fra </a:t>
            </a:r>
            <a:r>
              <a:rPr lang="da-DK" sz="3000" kern="1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Arimatæa</a:t>
            </a:r>
            <a:r>
              <a:rPr lang="da-DK" sz="30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som var discipel af Jesus, men hemmeligt, af frygt for jøderne, bad derefter Pilatus om at måtte tage Jesu legeme ned; og det tillod Pilatus. Josef kom så og tog Jesu legeme ned. </a:t>
            </a:r>
            <a:r>
              <a:rPr lang="da-DK" sz="3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Også Nikodemus kom; det var ham, som tidligere var kommet til Jesus om natten; han medbragte en blanding af myrra og aloe, omkring hundrede pund. </a:t>
            </a:r>
          </a:p>
        </p:txBody>
      </p:sp>
    </p:spTree>
    <p:extLst>
      <p:ext uri="{BB962C8B-B14F-4D97-AF65-F5344CB8AC3E}">
        <p14:creationId xmlns:p14="http://schemas.microsoft.com/office/powerpoint/2010/main" val="3305984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24BCDF04-81A6-54C2-E7E0-4F5382F04BA0}"/>
              </a:ext>
            </a:extLst>
          </p:cNvPr>
          <p:cNvSpPr txBox="1"/>
          <p:nvPr/>
        </p:nvSpPr>
        <p:spPr>
          <a:xfrm>
            <a:off x="360000" y="360000"/>
            <a:ext cx="8640000" cy="3631763"/>
          </a:xfrm>
          <a:prstGeom prst="rect">
            <a:avLst/>
          </a:prstGeom>
          <a:noFill/>
        </p:spPr>
        <p:txBody>
          <a:bodyPr wrap="square" rtlCol="0">
            <a:spAutoFit/>
          </a:bodyPr>
          <a:lstStyle/>
          <a:p>
            <a:pPr algn="r"/>
            <a:r>
              <a:rPr lang="da-DK"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John </a:t>
            </a:r>
            <a:r>
              <a:rPr lang="da-DK" sz="2000" dirty="0">
                <a:solidFill>
                  <a:schemeClr val="bg1"/>
                </a:solidFill>
                <a:latin typeface="Calibri" panose="020F0502020204030204" pitchFamily="34" charset="0"/>
                <a:ea typeface="Calibri" panose="020F0502020204030204" pitchFamily="34" charset="0"/>
                <a:cs typeface="Calibri" panose="020F0502020204030204" pitchFamily="34" charset="0"/>
              </a:rPr>
              <a:t>19:38-42</a:t>
            </a:r>
            <a:endParaRPr lang="da-DK"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r>
              <a:rPr lang="da-DK" sz="3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Så tog de Jesu legeme og viklede linnedklæder om det sammen med de vellugtende salver, som det er skik hos jøderne ved begravelse. På det sted, hvor Jesus var blevet korsfæstet, var der en have, og i haven var der en ny grav, hvor der endnu ikke havde været lagt nogen. Da det var jødernes forberedelsesdag, lagde de Jesus dér, fordi den grav var i nærheden. </a:t>
            </a:r>
          </a:p>
        </p:txBody>
      </p:sp>
    </p:spTree>
    <p:extLst>
      <p:ext uri="{BB962C8B-B14F-4D97-AF65-F5344CB8AC3E}">
        <p14:creationId xmlns:p14="http://schemas.microsoft.com/office/powerpoint/2010/main" val="540495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249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45CB70EC-396C-FDEF-7A61-214D09076C6C}"/>
              </a:ext>
            </a:extLst>
          </p:cNvPr>
          <p:cNvSpPr txBox="1"/>
          <p:nvPr/>
        </p:nvSpPr>
        <p:spPr>
          <a:xfrm rot="20111396">
            <a:off x="302727" y="785699"/>
            <a:ext cx="2304256" cy="553998"/>
          </a:xfrm>
          <a:prstGeom prst="rect">
            <a:avLst/>
          </a:prstGeom>
          <a:noFill/>
        </p:spPr>
        <p:txBody>
          <a:bodyPr wrap="square" rtlCol="0">
            <a:spAutoFit/>
          </a:bodyPr>
          <a:lstStyle/>
          <a:p>
            <a:pPr algn="ctr"/>
            <a:r>
              <a:rPr lang="da-DK" sz="3000" dirty="0">
                <a:solidFill>
                  <a:srgbClr val="FF0000"/>
                </a:solidFill>
                <a:latin typeface="Calibri" panose="020F0502020204030204" pitchFamily="34" charset="0"/>
                <a:cs typeface="Calibri" panose="020F0502020204030204" pitchFamily="34" charset="0"/>
              </a:rPr>
              <a:t>Gavmildhed</a:t>
            </a:r>
          </a:p>
        </p:txBody>
      </p:sp>
    </p:spTree>
    <p:extLst>
      <p:ext uri="{BB962C8B-B14F-4D97-AF65-F5344CB8AC3E}">
        <p14:creationId xmlns:p14="http://schemas.microsoft.com/office/powerpoint/2010/main" val="3604742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45CB70EC-396C-FDEF-7A61-214D09076C6C}"/>
              </a:ext>
            </a:extLst>
          </p:cNvPr>
          <p:cNvSpPr txBox="1"/>
          <p:nvPr/>
        </p:nvSpPr>
        <p:spPr>
          <a:xfrm rot="20111396">
            <a:off x="302727" y="785699"/>
            <a:ext cx="2304256" cy="553998"/>
          </a:xfrm>
          <a:prstGeom prst="rect">
            <a:avLst/>
          </a:prstGeom>
          <a:noFill/>
        </p:spPr>
        <p:txBody>
          <a:bodyPr wrap="square" rtlCol="0">
            <a:spAutoFit/>
          </a:bodyPr>
          <a:lstStyle/>
          <a:p>
            <a:pPr algn="ctr"/>
            <a:r>
              <a:rPr lang="da-DK" sz="3000" dirty="0">
                <a:solidFill>
                  <a:srgbClr val="FF0000"/>
                </a:solidFill>
                <a:latin typeface="Calibri" panose="020F0502020204030204" pitchFamily="34" charset="0"/>
                <a:cs typeface="Calibri" panose="020F0502020204030204" pitchFamily="34" charset="0"/>
              </a:rPr>
              <a:t>Gavmildhed</a:t>
            </a:r>
          </a:p>
        </p:txBody>
      </p:sp>
      <p:sp>
        <p:nvSpPr>
          <p:cNvPr id="4" name="Tekstfelt 3">
            <a:extLst>
              <a:ext uri="{FF2B5EF4-FFF2-40B4-BE49-F238E27FC236}">
                <a16:creationId xmlns:a16="http://schemas.microsoft.com/office/drawing/2014/main" id="{60C3C195-A8B2-C246-DD00-B865A4D774B0}"/>
              </a:ext>
            </a:extLst>
          </p:cNvPr>
          <p:cNvSpPr txBox="1"/>
          <p:nvPr/>
        </p:nvSpPr>
        <p:spPr>
          <a:xfrm rot="1003233">
            <a:off x="6554065" y="1072829"/>
            <a:ext cx="2304256" cy="553998"/>
          </a:xfrm>
          <a:prstGeom prst="rect">
            <a:avLst/>
          </a:prstGeom>
          <a:noFill/>
        </p:spPr>
        <p:txBody>
          <a:bodyPr wrap="square" rtlCol="0">
            <a:spAutoFit/>
          </a:bodyPr>
          <a:lstStyle/>
          <a:p>
            <a:pPr algn="ctr"/>
            <a:r>
              <a:rPr lang="da-DK" sz="3000" dirty="0">
                <a:solidFill>
                  <a:srgbClr val="0070C0"/>
                </a:solidFill>
                <a:latin typeface="Calibri" panose="020F0502020204030204" pitchFamily="34" charset="0"/>
                <a:cs typeface="Calibri" panose="020F0502020204030204" pitchFamily="34" charset="0"/>
              </a:rPr>
              <a:t>Bøn</a:t>
            </a:r>
          </a:p>
        </p:txBody>
      </p:sp>
    </p:spTree>
    <p:extLst>
      <p:ext uri="{BB962C8B-B14F-4D97-AF65-F5344CB8AC3E}">
        <p14:creationId xmlns:p14="http://schemas.microsoft.com/office/powerpoint/2010/main" val="3110401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45CB70EC-396C-FDEF-7A61-214D09076C6C}"/>
              </a:ext>
            </a:extLst>
          </p:cNvPr>
          <p:cNvSpPr txBox="1"/>
          <p:nvPr/>
        </p:nvSpPr>
        <p:spPr>
          <a:xfrm rot="20111396">
            <a:off x="302727" y="785699"/>
            <a:ext cx="2304256" cy="553998"/>
          </a:xfrm>
          <a:prstGeom prst="rect">
            <a:avLst/>
          </a:prstGeom>
          <a:noFill/>
        </p:spPr>
        <p:txBody>
          <a:bodyPr wrap="square" rtlCol="0">
            <a:spAutoFit/>
          </a:bodyPr>
          <a:lstStyle/>
          <a:p>
            <a:pPr algn="ctr"/>
            <a:r>
              <a:rPr lang="da-DK" sz="3000" dirty="0">
                <a:solidFill>
                  <a:srgbClr val="FF0000"/>
                </a:solidFill>
                <a:latin typeface="Calibri" panose="020F0502020204030204" pitchFamily="34" charset="0"/>
                <a:cs typeface="Calibri" panose="020F0502020204030204" pitchFamily="34" charset="0"/>
              </a:rPr>
              <a:t>Gavmildhed</a:t>
            </a:r>
          </a:p>
        </p:txBody>
      </p:sp>
      <p:sp>
        <p:nvSpPr>
          <p:cNvPr id="4" name="Tekstfelt 3">
            <a:extLst>
              <a:ext uri="{FF2B5EF4-FFF2-40B4-BE49-F238E27FC236}">
                <a16:creationId xmlns:a16="http://schemas.microsoft.com/office/drawing/2014/main" id="{60C3C195-A8B2-C246-DD00-B865A4D774B0}"/>
              </a:ext>
            </a:extLst>
          </p:cNvPr>
          <p:cNvSpPr txBox="1"/>
          <p:nvPr/>
        </p:nvSpPr>
        <p:spPr>
          <a:xfrm rot="1003233">
            <a:off x="6554065" y="1072829"/>
            <a:ext cx="2304256" cy="553998"/>
          </a:xfrm>
          <a:prstGeom prst="rect">
            <a:avLst/>
          </a:prstGeom>
          <a:noFill/>
        </p:spPr>
        <p:txBody>
          <a:bodyPr wrap="square" rtlCol="0">
            <a:spAutoFit/>
          </a:bodyPr>
          <a:lstStyle/>
          <a:p>
            <a:pPr algn="ctr"/>
            <a:r>
              <a:rPr lang="da-DK" sz="3000" dirty="0">
                <a:solidFill>
                  <a:srgbClr val="0070C0"/>
                </a:solidFill>
                <a:latin typeface="Calibri" panose="020F0502020204030204" pitchFamily="34" charset="0"/>
                <a:cs typeface="Calibri" panose="020F0502020204030204" pitchFamily="34" charset="0"/>
              </a:rPr>
              <a:t>Bøn</a:t>
            </a:r>
          </a:p>
        </p:txBody>
      </p:sp>
      <p:sp>
        <p:nvSpPr>
          <p:cNvPr id="5" name="Tekstfelt 4">
            <a:extLst>
              <a:ext uri="{FF2B5EF4-FFF2-40B4-BE49-F238E27FC236}">
                <a16:creationId xmlns:a16="http://schemas.microsoft.com/office/drawing/2014/main" id="{162B9F4F-8831-5161-AF31-795390FB54C2}"/>
              </a:ext>
            </a:extLst>
          </p:cNvPr>
          <p:cNvSpPr txBox="1"/>
          <p:nvPr/>
        </p:nvSpPr>
        <p:spPr>
          <a:xfrm rot="978756">
            <a:off x="3497023" y="3835123"/>
            <a:ext cx="2304256" cy="553998"/>
          </a:xfrm>
          <a:prstGeom prst="rect">
            <a:avLst/>
          </a:prstGeom>
          <a:noFill/>
        </p:spPr>
        <p:txBody>
          <a:bodyPr wrap="square" rtlCol="0">
            <a:spAutoFit/>
          </a:bodyPr>
          <a:lstStyle/>
          <a:p>
            <a:pPr algn="ctr"/>
            <a:r>
              <a:rPr lang="da-DK" sz="3000" dirty="0">
                <a:solidFill>
                  <a:srgbClr val="00B050"/>
                </a:solidFill>
                <a:latin typeface="Calibri" panose="020F0502020204030204" pitchFamily="34" charset="0"/>
                <a:cs typeface="Calibri" panose="020F0502020204030204" pitchFamily="34" charset="0"/>
              </a:rPr>
              <a:t>Bibellæsning</a:t>
            </a:r>
          </a:p>
        </p:txBody>
      </p:sp>
    </p:spTree>
    <p:extLst>
      <p:ext uri="{BB962C8B-B14F-4D97-AF65-F5344CB8AC3E}">
        <p14:creationId xmlns:p14="http://schemas.microsoft.com/office/powerpoint/2010/main" val="3463935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45CB70EC-396C-FDEF-7A61-214D09076C6C}"/>
              </a:ext>
            </a:extLst>
          </p:cNvPr>
          <p:cNvSpPr txBox="1"/>
          <p:nvPr/>
        </p:nvSpPr>
        <p:spPr>
          <a:xfrm rot="20111396">
            <a:off x="302727" y="785699"/>
            <a:ext cx="2304256" cy="553998"/>
          </a:xfrm>
          <a:prstGeom prst="rect">
            <a:avLst/>
          </a:prstGeom>
          <a:noFill/>
        </p:spPr>
        <p:txBody>
          <a:bodyPr wrap="square" rtlCol="0">
            <a:spAutoFit/>
          </a:bodyPr>
          <a:lstStyle/>
          <a:p>
            <a:pPr algn="ctr"/>
            <a:r>
              <a:rPr lang="da-DK" sz="3000" dirty="0">
                <a:solidFill>
                  <a:srgbClr val="FF0000"/>
                </a:solidFill>
                <a:latin typeface="Calibri" panose="020F0502020204030204" pitchFamily="34" charset="0"/>
                <a:cs typeface="Calibri" panose="020F0502020204030204" pitchFamily="34" charset="0"/>
              </a:rPr>
              <a:t>Gavmildhed</a:t>
            </a:r>
          </a:p>
        </p:txBody>
      </p:sp>
      <p:sp>
        <p:nvSpPr>
          <p:cNvPr id="4" name="Tekstfelt 3">
            <a:extLst>
              <a:ext uri="{FF2B5EF4-FFF2-40B4-BE49-F238E27FC236}">
                <a16:creationId xmlns:a16="http://schemas.microsoft.com/office/drawing/2014/main" id="{60C3C195-A8B2-C246-DD00-B865A4D774B0}"/>
              </a:ext>
            </a:extLst>
          </p:cNvPr>
          <p:cNvSpPr txBox="1"/>
          <p:nvPr/>
        </p:nvSpPr>
        <p:spPr>
          <a:xfrm rot="1003233">
            <a:off x="6554065" y="1072829"/>
            <a:ext cx="2304256" cy="553998"/>
          </a:xfrm>
          <a:prstGeom prst="rect">
            <a:avLst/>
          </a:prstGeom>
          <a:noFill/>
        </p:spPr>
        <p:txBody>
          <a:bodyPr wrap="square" rtlCol="0">
            <a:spAutoFit/>
          </a:bodyPr>
          <a:lstStyle/>
          <a:p>
            <a:pPr algn="ctr"/>
            <a:r>
              <a:rPr lang="da-DK" sz="3000" dirty="0">
                <a:solidFill>
                  <a:srgbClr val="0070C0"/>
                </a:solidFill>
                <a:latin typeface="Calibri" panose="020F0502020204030204" pitchFamily="34" charset="0"/>
                <a:cs typeface="Calibri" panose="020F0502020204030204" pitchFamily="34" charset="0"/>
              </a:rPr>
              <a:t>Bøn</a:t>
            </a:r>
          </a:p>
        </p:txBody>
      </p:sp>
      <p:sp>
        <p:nvSpPr>
          <p:cNvPr id="5" name="Tekstfelt 4">
            <a:extLst>
              <a:ext uri="{FF2B5EF4-FFF2-40B4-BE49-F238E27FC236}">
                <a16:creationId xmlns:a16="http://schemas.microsoft.com/office/drawing/2014/main" id="{162B9F4F-8831-5161-AF31-795390FB54C2}"/>
              </a:ext>
            </a:extLst>
          </p:cNvPr>
          <p:cNvSpPr txBox="1"/>
          <p:nvPr/>
        </p:nvSpPr>
        <p:spPr>
          <a:xfrm rot="978756">
            <a:off x="3497023" y="3835123"/>
            <a:ext cx="2304256" cy="553998"/>
          </a:xfrm>
          <a:prstGeom prst="rect">
            <a:avLst/>
          </a:prstGeom>
          <a:noFill/>
        </p:spPr>
        <p:txBody>
          <a:bodyPr wrap="square" rtlCol="0">
            <a:spAutoFit/>
          </a:bodyPr>
          <a:lstStyle/>
          <a:p>
            <a:pPr algn="ctr"/>
            <a:r>
              <a:rPr lang="da-DK" sz="3000" dirty="0">
                <a:solidFill>
                  <a:srgbClr val="00B050"/>
                </a:solidFill>
                <a:latin typeface="Calibri" panose="020F0502020204030204" pitchFamily="34" charset="0"/>
                <a:cs typeface="Calibri" panose="020F0502020204030204" pitchFamily="34" charset="0"/>
              </a:rPr>
              <a:t>Bibellæsning</a:t>
            </a:r>
          </a:p>
        </p:txBody>
      </p:sp>
      <p:sp>
        <p:nvSpPr>
          <p:cNvPr id="6" name="Tekstfelt 5">
            <a:extLst>
              <a:ext uri="{FF2B5EF4-FFF2-40B4-BE49-F238E27FC236}">
                <a16:creationId xmlns:a16="http://schemas.microsoft.com/office/drawing/2014/main" id="{02B6FF8D-D114-2C4E-25A2-E41476CB17C1}"/>
              </a:ext>
            </a:extLst>
          </p:cNvPr>
          <p:cNvSpPr txBox="1"/>
          <p:nvPr/>
        </p:nvSpPr>
        <p:spPr>
          <a:xfrm rot="20111396">
            <a:off x="334420" y="3489534"/>
            <a:ext cx="2492707" cy="553998"/>
          </a:xfrm>
          <a:prstGeom prst="rect">
            <a:avLst/>
          </a:prstGeom>
          <a:noFill/>
        </p:spPr>
        <p:txBody>
          <a:bodyPr wrap="square" rtlCol="0">
            <a:spAutoFit/>
          </a:bodyPr>
          <a:lstStyle/>
          <a:p>
            <a:pPr algn="ctr"/>
            <a:r>
              <a:rPr lang="da-DK" sz="3000" dirty="0">
                <a:solidFill>
                  <a:srgbClr val="FFFF00"/>
                </a:solidFill>
                <a:latin typeface="Calibri" panose="020F0502020204030204" pitchFamily="34" charset="0"/>
                <a:cs typeface="Calibri" panose="020F0502020204030204" pitchFamily="34" charset="0"/>
              </a:rPr>
              <a:t>Gudstjeneste</a:t>
            </a:r>
          </a:p>
        </p:txBody>
      </p:sp>
    </p:spTree>
    <p:extLst>
      <p:ext uri="{BB962C8B-B14F-4D97-AF65-F5344CB8AC3E}">
        <p14:creationId xmlns:p14="http://schemas.microsoft.com/office/powerpoint/2010/main" val="3256020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45CB70EC-396C-FDEF-7A61-214D09076C6C}"/>
              </a:ext>
            </a:extLst>
          </p:cNvPr>
          <p:cNvSpPr txBox="1"/>
          <p:nvPr/>
        </p:nvSpPr>
        <p:spPr>
          <a:xfrm rot="20111396">
            <a:off x="302727" y="785699"/>
            <a:ext cx="2304256" cy="553998"/>
          </a:xfrm>
          <a:prstGeom prst="rect">
            <a:avLst/>
          </a:prstGeom>
          <a:noFill/>
        </p:spPr>
        <p:txBody>
          <a:bodyPr wrap="square" rtlCol="0">
            <a:spAutoFit/>
          </a:bodyPr>
          <a:lstStyle/>
          <a:p>
            <a:pPr algn="ctr"/>
            <a:r>
              <a:rPr lang="da-DK" sz="3000" dirty="0">
                <a:solidFill>
                  <a:srgbClr val="FF0000"/>
                </a:solidFill>
                <a:latin typeface="Calibri" panose="020F0502020204030204" pitchFamily="34" charset="0"/>
                <a:cs typeface="Calibri" panose="020F0502020204030204" pitchFamily="34" charset="0"/>
              </a:rPr>
              <a:t>Gavmildhed</a:t>
            </a:r>
          </a:p>
        </p:txBody>
      </p:sp>
      <p:sp>
        <p:nvSpPr>
          <p:cNvPr id="4" name="Tekstfelt 3">
            <a:extLst>
              <a:ext uri="{FF2B5EF4-FFF2-40B4-BE49-F238E27FC236}">
                <a16:creationId xmlns:a16="http://schemas.microsoft.com/office/drawing/2014/main" id="{60C3C195-A8B2-C246-DD00-B865A4D774B0}"/>
              </a:ext>
            </a:extLst>
          </p:cNvPr>
          <p:cNvSpPr txBox="1"/>
          <p:nvPr/>
        </p:nvSpPr>
        <p:spPr>
          <a:xfrm rot="1003233">
            <a:off x="6554065" y="1072829"/>
            <a:ext cx="2304256" cy="553998"/>
          </a:xfrm>
          <a:prstGeom prst="rect">
            <a:avLst/>
          </a:prstGeom>
          <a:noFill/>
        </p:spPr>
        <p:txBody>
          <a:bodyPr wrap="square" rtlCol="0">
            <a:spAutoFit/>
          </a:bodyPr>
          <a:lstStyle/>
          <a:p>
            <a:pPr algn="ctr"/>
            <a:r>
              <a:rPr lang="da-DK" sz="3000" dirty="0">
                <a:solidFill>
                  <a:srgbClr val="0070C0"/>
                </a:solidFill>
                <a:latin typeface="Calibri" panose="020F0502020204030204" pitchFamily="34" charset="0"/>
                <a:cs typeface="Calibri" panose="020F0502020204030204" pitchFamily="34" charset="0"/>
              </a:rPr>
              <a:t>Bøn</a:t>
            </a:r>
          </a:p>
        </p:txBody>
      </p:sp>
      <p:sp>
        <p:nvSpPr>
          <p:cNvPr id="5" name="Tekstfelt 4">
            <a:extLst>
              <a:ext uri="{FF2B5EF4-FFF2-40B4-BE49-F238E27FC236}">
                <a16:creationId xmlns:a16="http://schemas.microsoft.com/office/drawing/2014/main" id="{162B9F4F-8831-5161-AF31-795390FB54C2}"/>
              </a:ext>
            </a:extLst>
          </p:cNvPr>
          <p:cNvSpPr txBox="1"/>
          <p:nvPr/>
        </p:nvSpPr>
        <p:spPr>
          <a:xfrm rot="978756">
            <a:off x="3497023" y="3835123"/>
            <a:ext cx="2304256" cy="553998"/>
          </a:xfrm>
          <a:prstGeom prst="rect">
            <a:avLst/>
          </a:prstGeom>
          <a:noFill/>
        </p:spPr>
        <p:txBody>
          <a:bodyPr wrap="square" rtlCol="0">
            <a:spAutoFit/>
          </a:bodyPr>
          <a:lstStyle/>
          <a:p>
            <a:pPr algn="ctr"/>
            <a:r>
              <a:rPr lang="da-DK" sz="3000" dirty="0">
                <a:solidFill>
                  <a:srgbClr val="00B050"/>
                </a:solidFill>
                <a:latin typeface="Calibri" panose="020F0502020204030204" pitchFamily="34" charset="0"/>
                <a:cs typeface="Calibri" panose="020F0502020204030204" pitchFamily="34" charset="0"/>
              </a:rPr>
              <a:t>Bibellæsning</a:t>
            </a:r>
          </a:p>
        </p:txBody>
      </p:sp>
      <p:sp>
        <p:nvSpPr>
          <p:cNvPr id="6" name="Tekstfelt 5">
            <a:extLst>
              <a:ext uri="{FF2B5EF4-FFF2-40B4-BE49-F238E27FC236}">
                <a16:creationId xmlns:a16="http://schemas.microsoft.com/office/drawing/2014/main" id="{02B6FF8D-D114-2C4E-25A2-E41476CB17C1}"/>
              </a:ext>
            </a:extLst>
          </p:cNvPr>
          <p:cNvSpPr txBox="1"/>
          <p:nvPr/>
        </p:nvSpPr>
        <p:spPr>
          <a:xfrm rot="20111396">
            <a:off x="334420" y="3489534"/>
            <a:ext cx="2492707" cy="553998"/>
          </a:xfrm>
          <a:prstGeom prst="rect">
            <a:avLst/>
          </a:prstGeom>
          <a:noFill/>
        </p:spPr>
        <p:txBody>
          <a:bodyPr wrap="square" rtlCol="0">
            <a:spAutoFit/>
          </a:bodyPr>
          <a:lstStyle/>
          <a:p>
            <a:pPr algn="ctr"/>
            <a:r>
              <a:rPr lang="da-DK" sz="3000" dirty="0">
                <a:solidFill>
                  <a:srgbClr val="FFFF00"/>
                </a:solidFill>
                <a:latin typeface="Calibri" panose="020F0502020204030204" pitchFamily="34" charset="0"/>
                <a:cs typeface="Calibri" panose="020F0502020204030204" pitchFamily="34" charset="0"/>
              </a:rPr>
              <a:t>Gudstjeneste</a:t>
            </a:r>
          </a:p>
        </p:txBody>
      </p:sp>
      <p:sp>
        <p:nvSpPr>
          <p:cNvPr id="7" name="Tekstfelt 6">
            <a:extLst>
              <a:ext uri="{FF2B5EF4-FFF2-40B4-BE49-F238E27FC236}">
                <a16:creationId xmlns:a16="http://schemas.microsoft.com/office/drawing/2014/main" id="{01844EE4-6A57-10AC-4778-7AF6AFD2C8CB}"/>
              </a:ext>
            </a:extLst>
          </p:cNvPr>
          <p:cNvSpPr txBox="1"/>
          <p:nvPr/>
        </p:nvSpPr>
        <p:spPr>
          <a:xfrm rot="20111396">
            <a:off x="3514408" y="683672"/>
            <a:ext cx="2492707" cy="553998"/>
          </a:xfrm>
          <a:prstGeom prst="rect">
            <a:avLst/>
          </a:prstGeom>
          <a:noFill/>
        </p:spPr>
        <p:txBody>
          <a:bodyPr wrap="square" rtlCol="0">
            <a:spAutoFit/>
          </a:bodyPr>
          <a:lstStyle/>
          <a:p>
            <a:pPr algn="ctr"/>
            <a:r>
              <a:rPr lang="da-DK" sz="3000" dirty="0">
                <a:solidFill>
                  <a:srgbClr val="7030A0"/>
                </a:solidFill>
                <a:latin typeface="Calibri" panose="020F0502020204030204" pitchFamily="34" charset="0"/>
                <a:cs typeface="Calibri" panose="020F0502020204030204" pitchFamily="34" charset="0"/>
              </a:rPr>
              <a:t>Nadver</a:t>
            </a:r>
          </a:p>
        </p:txBody>
      </p:sp>
    </p:spTree>
    <p:extLst>
      <p:ext uri="{BB962C8B-B14F-4D97-AF65-F5344CB8AC3E}">
        <p14:creationId xmlns:p14="http://schemas.microsoft.com/office/powerpoint/2010/main" val="4024590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24BCDF04-81A6-54C2-E7E0-4F5382F04BA0}"/>
              </a:ext>
            </a:extLst>
          </p:cNvPr>
          <p:cNvSpPr txBox="1"/>
          <p:nvPr/>
        </p:nvSpPr>
        <p:spPr>
          <a:xfrm>
            <a:off x="360000" y="360000"/>
            <a:ext cx="8640000" cy="3631763"/>
          </a:xfrm>
          <a:prstGeom prst="rect">
            <a:avLst/>
          </a:prstGeom>
          <a:noFill/>
        </p:spPr>
        <p:txBody>
          <a:bodyPr wrap="square" rtlCol="0">
            <a:spAutoFit/>
          </a:bodyPr>
          <a:lstStyle/>
          <a:p>
            <a:pPr algn="r"/>
            <a:r>
              <a:rPr lang="da-DK"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John </a:t>
            </a:r>
            <a:r>
              <a:rPr lang="da-DK" sz="2000" dirty="0">
                <a:solidFill>
                  <a:schemeClr val="bg1"/>
                </a:solidFill>
                <a:latin typeface="Calibri" panose="020F0502020204030204" pitchFamily="34" charset="0"/>
                <a:ea typeface="Calibri" panose="020F0502020204030204" pitchFamily="34" charset="0"/>
                <a:cs typeface="Calibri" panose="020F0502020204030204" pitchFamily="34" charset="0"/>
              </a:rPr>
              <a:t>3:1-17</a:t>
            </a:r>
            <a:endParaRPr lang="da-DK"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r>
              <a:rPr lang="da-DK" sz="30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Der var et menneske, en af farisæerne, ved navn Nikodemus, medlem af jødernes råd. Han kom til Jesus om natten og sagde til ham: »Rabbi, vi ved, du er en lærer, der er kommet fra Gud; for ingen kan gøre de tegn, du gør, uden at Gud er med ham.« Jesus svarede ham: »Sandelig, sandelig siger jeg dig: Den, der ikke bliver født på ny, kan ikke se Guds rige.« </a:t>
            </a:r>
            <a:endParaRPr lang="da-DK" sz="3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9386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45CB70EC-396C-FDEF-7A61-214D09076C6C}"/>
              </a:ext>
            </a:extLst>
          </p:cNvPr>
          <p:cNvSpPr txBox="1"/>
          <p:nvPr/>
        </p:nvSpPr>
        <p:spPr>
          <a:xfrm rot="20111396">
            <a:off x="302727" y="785699"/>
            <a:ext cx="2304256" cy="553998"/>
          </a:xfrm>
          <a:prstGeom prst="rect">
            <a:avLst/>
          </a:prstGeom>
          <a:noFill/>
        </p:spPr>
        <p:txBody>
          <a:bodyPr wrap="square" rtlCol="0">
            <a:spAutoFit/>
          </a:bodyPr>
          <a:lstStyle/>
          <a:p>
            <a:pPr algn="ctr"/>
            <a:r>
              <a:rPr lang="da-DK" sz="3000" dirty="0">
                <a:solidFill>
                  <a:srgbClr val="FF0000"/>
                </a:solidFill>
                <a:latin typeface="Calibri" panose="020F0502020204030204" pitchFamily="34" charset="0"/>
                <a:cs typeface="Calibri" panose="020F0502020204030204" pitchFamily="34" charset="0"/>
              </a:rPr>
              <a:t>Gavmildhed</a:t>
            </a:r>
          </a:p>
        </p:txBody>
      </p:sp>
      <p:sp>
        <p:nvSpPr>
          <p:cNvPr id="4" name="Tekstfelt 3">
            <a:extLst>
              <a:ext uri="{FF2B5EF4-FFF2-40B4-BE49-F238E27FC236}">
                <a16:creationId xmlns:a16="http://schemas.microsoft.com/office/drawing/2014/main" id="{60C3C195-A8B2-C246-DD00-B865A4D774B0}"/>
              </a:ext>
            </a:extLst>
          </p:cNvPr>
          <p:cNvSpPr txBox="1"/>
          <p:nvPr/>
        </p:nvSpPr>
        <p:spPr>
          <a:xfrm rot="1003233">
            <a:off x="6554065" y="1072829"/>
            <a:ext cx="2304256" cy="553998"/>
          </a:xfrm>
          <a:prstGeom prst="rect">
            <a:avLst/>
          </a:prstGeom>
          <a:noFill/>
        </p:spPr>
        <p:txBody>
          <a:bodyPr wrap="square" rtlCol="0">
            <a:spAutoFit/>
          </a:bodyPr>
          <a:lstStyle/>
          <a:p>
            <a:pPr algn="ctr"/>
            <a:r>
              <a:rPr lang="da-DK" sz="3000" dirty="0">
                <a:solidFill>
                  <a:srgbClr val="0070C0"/>
                </a:solidFill>
                <a:latin typeface="Calibri" panose="020F0502020204030204" pitchFamily="34" charset="0"/>
                <a:cs typeface="Calibri" panose="020F0502020204030204" pitchFamily="34" charset="0"/>
              </a:rPr>
              <a:t>Bøn</a:t>
            </a:r>
          </a:p>
        </p:txBody>
      </p:sp>
      <p:sp>
        <p:nvSpPr>
          <p:cNvPr id="5" name="Tekstfelt 4">
            <a:extLst>
              <a:ext uri="{FF2B5EF4-FFF2-40B4-BE49-F238E27FC236}">
                <a16:creationId xmlns:a16="http://schemas.microsoft.com/office/drawing/2014/main" id="{162B9F4F-8831-5161-AF31-795390FB54C2}"/>
              </a:ext>
            </a:extLst>
          </p:cNvPr>
          <p:cNvSpPr txBox="1"/>
          <p:nvPr/>
        </p:nvSpPr>
        <p:spPr>
          <a:xfrm rot="978756">
            <a:off x="3497023" y="3835123"/>
            <a:ext cx="2304256" cy="553998"/>
          </a:xfrm>
          <a:prstGeom prst="rect">
            <a:avLst/>
          </a:prstGeom>
          <a:noFill/>
        </p:spPr>
        <p:txBody>
          <a:bodyPr wrap="square" rtlCol="0">
            <a:spAutoFit/>
          </a:bodyPr>
          <a:lstStyle/>
          <a:p>
            <a:pPr algn="ctr"/>
            <a:r>
              <a:rPr lang="da-DK" sz="3000" dirty="0">
                <a:solidFill>
                  <a:srgbClr val="00B050"/>
                </a:solidFill>
                <a:latin typeface="Calibri" panose="020F0502020204030204" pitchFamily="34" charset="0"/>
                <a:cs typeface="Calibri" panose="020F0502020204030204" pitchFamily="34" charset="0"/>
              </a:rPr>
              <a:t>Bibellæsning</a:t>
            </a:r>
          </a:p>
        </p:txBody>
      </p:sp>
      <p:sp>
        <p:nvSpPr>
          <p:cNvPr id="6" name="Tekstfelt 5">
            <a:extLst>
              <a:ext uri="{FF2B5EF4-FFF2-40B4-BE49-F238E27FC236}">
                <a16:creationId xmlns:a16="http://schemas.microsoft.com/office/drawing/2014/main" id="{02B6FF8D-D114-2C4E-25A2-E41476CB17C1}"/>
              </a:ext>
            </a:extLst>
          </p:cNvPr>
          <p:cNvSpPr txBox="1"/>
          <p:nvPr/>
        </p:nvSpPr>
        <p:spPr>
          <a:xfrm rot="20111396">
            <a:off x="334420" y="3489534"/>
            <a:ext cx="2492707" cy="553998"/>
          </a:xfrm>
          <a:prstGeom prst="rect">
            <a:avLst/>
          </a:prstGeom>
          <a:noFill/>
        </p:spPr>
        <p:txBody>
          <a:bodyPr wrap="square" rtlCol="0">
            <a:spAutoFit/>
          </a:bodyPr>
          <a:lstStyle/>
          <a:p>
            <a:pPr algn="ctr"/>
            <a:r>
              <a:rPr lang="da-DK" sz="3000" dirty="0">
                <a:solidFill>
                  <a:srgbClr val="FFFF00"/>
                </a:solidFill>
                <a:latin typeface="Calibri" panose="020F0502020204030204" pitchFamily="34" charset="0"/>
                <a:cs typeface="Calibri" panose="020F0502020204030204" pitchFamily="34" charset="0"/>
              </a:rPr>
              <a:t>Gudstjeneste</a:t>
            </a:r>
          </a:p>
        </p:txBody>
      </p:sp>
      <p:sp>
        <p:nvSpPr>
          <p:cNvPr id="7" name="Tekstfelt 6">
            <a:extLst>
              <a:ext uri="{FF2B5EF4-FFF2-40B4-BE49-F238E27FC236}">
                <a16:creationId xmlns:a16="http://schemas.microsoft.com/office/drawing/2014/main" id="{01844EE4-6A57-10AC-4778-7AF6AFD2C8CB}"/>
              </a:ext>
            </a:extLst>
          </p:cNvPr>
          <p:cNvSpPr txBox="1"/>
          <p:nvPr/>
        </p:nvSpPr>
        <p:spPr>
          <a:xfrm rot="20111396">
            <a:off x="3514408" y="683672"/>
            <a:ext cx="2492707" cy="553998"/>
          </a:xfrm>
          <a:prstGeom prst="rect">
            <a:avLst/>
          </a:prstGeom>
          <a:noFill/>
        </p:spPr>
        <p:txBody>
          <a:bodyPr wrap="square" rtlCol="0">
            <a:spAutoFit/>
          </a:bodyPr>
          <a:lstStyle/>
          <a:p>
            <a:pPr algn="ctr"/>
            <a:r>
              <a:rPr lang="da-DK" sz="3000" dirty="0">
                <a:solidFill>
                  <a:srgbClr val="7030A0"/>
                </a:solidFill>
                <a:latin typeface="Calibri" panose="020F0502020204030204" pitchFamily="34" charset="0"/>
                <a:cs typeface="Calibri" panose="020F0502020204030204" pitchFamily="34" charset="0"/>
              </a:rPr>
              <a:t>Nadver</a:t>
            </a:r>
          </a:p>
        </p:txBody>
      </p:sp>
      <p:sp>
        <p:nvSpPr>
          <p:cNvPr id="8" name="Tekstfelt 7">
            <a:extLst>
              <a:ext uri="{FF2B5EF4-FFF2-40B4-BE49-F238E27FC236}">
                <a16:creationId xmlns:a16="http://schemas.microsoft.com/office/drawing/2014/main" id="{CA98DCDA-9FA7-B27C-268A-51462510DA7D}"/>
              </a:ext>
            </a:extLst>
          </p:cNvPr>
          <p:cNvSpPr txBox="1"/>
          <p:nvPr/>
        </p:nvSpPr>
        <p:spPr>
          <a:xfrm rot="20111396">
            <a:off x="5817245" y="3413042"/>
            <a:ext cx="2857293" cy="553998"/>
          </a:xfrm>
          <a:prstGeom prst="rect">
            <a:avLst/>
          </a:prstGeom>
          <a:noFill/>
        </p:spPr>
        <p:txBody>
          <a:bodyPr wrap="square" rtlCol="0">
            <a:spAutoFit/>
          </a:bodyPr>
          <a:lstStyle/>
          <a:p>
            <a:pPr algn="ctr"/>
            <a:r>
              <a:rPr lang="da-DK" sz="3000" dirty="0">
                <a:solidFill>
                  <a:srgbClr val="FF9900"/>
                </a:solidFill>
                <a:latin typeface="Calibri" panose="020F0502020204030204" pitchFamily="34" charset="0"/>
                <a:cs typeface="Calibri" panose="020F0502020204030204" pitchFamily="34" charset="0"/>
              </a:rPr>
              <a:t>Gode gerninger</a:t>
            </a:r>
          </a:p>
        </p:txBody>
      </p:sp>
    </p:spTree>
    <p:extLst>
      <p:ext uri="{BB962C8B-B14F-4D97-AF65-F5344CB8AC3E}">
        <p14:creationId xmlns:p14="http://schemas.microsoft.com/office/powerpoint/2010/main" val="654999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325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6F78682C-D6E3-F072-F3D1-FCCB0465D3D7}"/>
              </a:ext>
            </a:extLst>
          </p:cNvPr>
          <p:cNvSpPr txBox="1"/>
          <p:nvPr/>
        </p:nvSpPr>
        <p:spPr>
          <a:xfrm>
            <a:off x="2610514" y="2124243"/>
            <a:ext cx="4140460" cy="1015663"/>
          </a:xfrm>
          <a:prstGeom prst="rect">
            <a:avLst/>
          </a:prstGeom>
          <a:noFill/>
        </p:spPr>
        <p:txBody>
          <a:bodyPr wrap="square" rtlCol="0">
            <a:spAutoFit/>
          </a:bodyPr>
          <a:lstStyle/>
          <a:p>
            <a:pPr algn="ctr"/>
            <a:r>
              <a:rPr lang="da-DK" sz="3000" dirty="0">
                <a:solidFill>
                  <a:schemeClr val="bg1"/>
                </a:solidFill>
                <a:latin typeface="Calibri" panose="020F0502020204030204" pitchFamily="34" charset="0"/>
                <a:cs typeface="Calibri" panose="020F0502020204030204" pitchFamily="34" charset="0"/>
              </a:rPr>
              <a:t>Hvor kan religiøsiteten komme snigende i dit liv?</a:t>
            </a:r>
          </a:p>
        </p:txBody>
      </p:sp>
      <p:sp>
        <p:nvSpPr>
          <p:cNvPr id="3" name="Tekstfelt 2">
            <a:extLst>
              <a:ext uri="{FF2B5EF4-FFF2-40B4-BE49-F238E27FC236}">
                <a16:creationId xmlns:a16="http://schemas.microsoft.com/office/drawing/2014/main" id="{45CB70EC-396C-FDEF-7A61-214D09076C6C}"/>
              </a:ext>
            </a:extLst>
          </p:cNvPr>
          <p:cNvSpPr txBox="1"/>
          <p:nvPr/>
        </p:nvSpPr>
        <p:spPr>
          <a:xfrm rot="20111396">
            <a:off x="302727" y="785699"/>
            <a:ext cx="2304256" cy="553998"/>
          </a:xfrm>
          <a:prstGeom prst="rect">
            <a:avLst/>
          </a:prstGeom>
          <a:noFill/>
        </p:spPr>
        <p:txBody>
          <a:bodyPr wrap="square" rtlCol="0">
            <a:spAutoFit/>
          </a:bodyPr>
          <a:lstStyle/>
          <a:p>
            <a:pPr algn="ctr"/>
            <a:r>
              <a:rPr lang="da-DK" sz="3000" dirty="0">
                <a:solidFill>
                  <a:srgbClr val="FF0000"/>
                </a:solidFill>
                <a:latin typeface="Calibri" panose="020F0502020204030204" pitchFamily="34" charset="0"/>
                <a:cs typeface="Calibri" panose="020F0502020204030204" pitchFamily="34" charset="0"/>
              </a:rPr>
              <a:t>Gavmildhed</a:t>
            </a:r>
          </a:p>
        </p:txBody>
      </p:sp>
      <p:sp>
        <p:nvSpPr>
          <p:cNvPr id="4" name="Tekstfelt 3">
            <a:extLst>
              <a:ext uri="{FF2B5EF4-FFF2-40B4-BE49-F238E27FC236}">
                <a16:creationId xmlns:a16="http://schemas.microsoft.com/office/drawing/2014/main" id="{60C3C195-A8B2-C246-DD00-B865A4D774B0}"/>
              </a:ext>
            </a:extLst>
          </p:cNvPr>
          <p:cNvSpPr txBox="1"/>
          <p:nvPr/>
        </p:nvSpPr>
        <p:spPr>
          <a:xfrm rot="1003233">
            <a:off x="6554065" y="1072829"/>
            <a:ext cx="2304256" cy="553998"/>
          </a:xfrm>
          <a:prstGeom prst="rect">
            <a:avLst/>
          </a:prstGeom>
          <a:noFill/>
        </p:spPr>
        <p:txBody>
          <a:bodyPr wrap="square" rtlCol="0">
            <a:spAutoFit/>
          </a:bodyPr>
          <a:lstStyle/>
          <a:p>
            <a:pPr algn="ctr"/>
            <a:r>
              <a:rPr lang="da-DK" sz="3000" dirty="0">
                <a:solidFill>
                  <a:srgbClr val="0070C0"/>
                </a:solidFill>
                <a:latin typeface="Calibri" panose="020F0502020204030204" pitchFamily="34" charset="0"/>
                <a:cs typeface="Calibri" panose="020F0502020204030204" pitchFamily="34" charset="0"/>
              </a:rPr>
              <a:t>Bøn</a:t>
            </a:r>
          </a:p>
        </p:txBody>
      </p:sp>
      <p:sp>
        <p:nvSpPr>
          <p:cNvPr id="5" name="Tekstfelt 4">
            <a:extLst>
              <a:ext uri="{FF2B5EF4-FFF2-40B4-BE49-F238E27FC236}">
                <a16:creationId xmlns:a16="http://schemas.microsoft.com/office/drawing/2014/main" id="{162B9F4F-8831-5161-AF31-795390FB54C2}"/>
              </a:ext>
            </a:extLst>
          </p:cNvPr>
          <p:cNvSpPr txBox="1"/>
          <p:nvPr/>
        </p:nvSpPr>
        <p:spPr>
          <a:xfrm rot="978756">
            <a:off x="3497023" y="3835123"/>
            <a:ext cx="2304256" cy="553998"/>
          </a:xfrm>
          <a:prstGeom prst="rect">
            <a:avLst/>
          </a:prstGeom>
          <a:noFill/>
        </p:spPr>
        <p:txBody>
          <a:bodyPr wrap="square" rtlCol="0">
            <a:spAutoFit/>
          </a:bodyPr>
          <a:lstStyle/>
          <a:p>
            <a:pPr algn="ctr"/>
            <a:r>
              <a:rPr lang="da-DK" sz="3000" dirty="0">
                <a:solidFill>
                  <a:srgbClr val="00B050"/>
                </a:solidFill>
                <a:latin typeface="Calibri" panose="020F0502020204030204" pitchFamily="34" charset="0"/>
                <a:cs typeface="Calibri" panose="020F0502020204030204" pitchFamily="34" charset="0"/>
              </a:rPr>
              <a:t>Bibellæsning</a:t>
            </a:r>
          </a:p>
        </p:txBody>
      </p:sp>
      <p:sp>
        <p:nvSpPr>
          <p:cNvPr id="6" name="Tekstfelt 5">
            <a:extLst>
              <a:ext uri="{FF2B5EF4-FFF2-40B4-BE49-F238E27FC236}">
                <a16:creationId xmlns:a16="http://schemas.microsoft.com/office/drawing/2014/main" id="{02B6FF8D-D114-2C4E-25A2-E41476CB17C1}"/>
              </a:ext>
            </a:extLst>
          </p:cNvPr>
          <p:cNvSpPr txBox="1"/>
          <p:nvPr/>
        </p:nvSpPr>
        <p:spPr>
          <a:xfrm rot="20111396">
            <a:off x="334420" y="3489534"/>
            <a:ext cx="2492707" cy="553998"/>
          </a:xfrm>
          <a:prstGeom prst="rect">
            <a:avLst/>
          </a:prstGeom>
          <a:noFill/>
        </p:spPr>
        <p:txBody>
          <a:bodyPr wrap="square" rtlCol="0">
            <a:spAutoFit/>
          </a:bodyPr>
          <a:lstStyle/>
          <a:p>
            <a:pPr algn="ctr"/>
            <a:r>
              <a:rPr lang="da-DK" sz="3000" dirty="0">
                <a:solidFill>
                  <a:srgbClr val="FFFF00"/>
                </a:solidFill>
                <a:latin typeface="Calibri" panose="020F0502020204030204" pitchFamily="34" charset="0"/>
                <a:cs typeface="Calibri" panose="020F0502020204030204" pitchFamily="34" charset="0"/>
              </a:rPr>
              <a:t>Gudstjeneste</a:t>
            </a:r>
          </a:p>
        </p:txBody>
      </p:sp>
      <p:sp>
        <p:nvSpPr>
          <p:cNvPr id="7" name="Tekstfelt 6">
            <a:extLst>
              <a:ext uri="{FF2B5EF4-FFF2-40B4-BE49-F238E27FC236}">
                <a16:creationId xmlns:a16="http://schemas.microsoft.com/office/drawing/2014/main" id="{01844EE4-6A57-10AC-4778-7AF6AFD2C8CB}"/>
              </a:ext>
            </a:extLst>
          </p:cNvPr>
          <p:cNvSpPr txBox="1"/>
          <p:nvPr/>
        </p:nvSpPr>
        <p:spPr>
          <a:xfrm rot="20111396">
            <a:off x="3514408" y="683672"/>
            <a:ext cx="2492707" cy="553998"/>
          </a:xfrm>
          <a:prstGeom prst="rect">
            <a:avLst/>
          </a:prstGeom>
          <a:noFill/>
        </p:spPr>
        <p:txBody>
          <a:bodyPr wrap="square" rtlCol="0">
            <a:spAutoFit/>
          </a:bodyPr>
          <a:lstStyle/>
          <a:p>
            <a:pPr algn="ctr"/>
            <a:r>
              <a:rPr lang="da-DK" sz="3000" dirty="0">
                <a:solidFill>
                  <a:srgbClr val="7030A0"/>
                </a:solidFill>
                <a:latin typeface="Calibri" panose="020F0502020204030204" pitchFamily="34" charset="0"/>
                <a:cs typeface="Calibri" panose="020F0502020204030204" pitchFamily="34" charset="0"/>
              </a:rPr>
              <a:t>Nadver</a:t>
            </a:r>
          </a:p>
        </p:txBody>
      </p:sp>
      <p:sp>
        <p:nvSpPr>
          <p:cNvPr id="8" name="Tekstfelt 7">
            <a:extLst>
              <a:ext uri="{FF2B5EF4-FFF2-40B4-BE49-F238E27FC236}">
                <a16:creationId xmlns:a16="http://schemas.microsoft.com/office/drawing/2014/main" id="{CA98DCDA-9FA7-B27C-268A-51462510DA7D}"/>
              </a:ext>
            </a:extLst>
          </p:cNvPr>
          <p:cNvSpPr txBox="1"/>
          <p:nvPr/>
        </p:nvSpPr>
        <p:spPr>
          <a:xfrm rot="20111396">
            <a:off x="5817245" y="3413042"/>
            <a:ext cx="2857293" cy="553998"/>
          </a:xfrm>
          <a:prstGeom prst="rect">
            <a:avLst/>
          </a:prstGeom>
          <a:noFill/>
        </p:spPr>
        <p:txBody>
          <a:bodyPr wrap="square" rtlCol="0">
            <a:spAutoFit/>
          </a:bodyPr>
          <a:lstStyle/>
          <a:p>
            <a:pPr algn="ctr"/>
            <a:r>
              <a:rPr lang="da-DK" sz="3000" dirty="0">
                <a:solidFill>
                  <a:srgbClr val="FF9900"/>
                </a:solidFill>
                <a:latin typeface="Calibri" panose="020F0502020204030204" pitchFamily="34" charset="0"/>
                <a:cs typeface="Calibri" panose="020F0502020204030204" pitchFamily="34" charset="0"/>
              </a:rPr>
              <a:t>Gode gerninger</a:t>
            </a:r>
          </a:p>
        </p:txBody>
      </p:sp>
    </p:spTree>
    <p:extLst>
      <p:ext uri="{BB962C8B-B14F-4D97-AF65-F5344CB8AC3E}">
        <p14:creationId xmlns:p14="http://schemas.microsoft.com/office/powerpoint/2010/main" val="2685213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51082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24BCDF04-81A6-54C2-E7E0-4F5382F04BA0}"/>
              </a:ext>
            </a:extLst>
          </p:cNvPr>
          <p:cNvSpPr txBox="1"/>
          <p:nvPr/>
        </p:nvSpPr>
        <p:spPr>
          <a:xfrm>
            <a:off x="360000" y="360000"/>
            <a:ext cx="8640000" cy="1785104"/>
          </a:xfrm>
          <a:prstGeom prst="rect">
            <a:avLst/>
          </a:prstGeom>
          <a:noFill/>
        </p:spPr>
        <p:txBody>
          <a:bodyPr wrap="square" rtlCol="0">
            <a:spAutoFit/>
          </a:bodyPr>
          <a:lstStyle/>
          <a:p>
            <a:pPr algn="r"/>
            <a:r>
              <a:rPr lang="da-DK"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John 3:14-15</a:t>
            </a:r>
          </a:p>
          <a:p>
            <a:r>
              <a:rPr lang="da-DK" sz="3000" dirty="0">
                <a:solidFill>
                  <a:schemeClr val="bg1">
                    <a:lumMod val="95000"/>
                  </a:schemeClr>
                </a:solidFill>
                <a:effectLst/>
                <a:latin typeface="Calibri" panose="020F0502020204030204" pitchFamily="34" charset="0"/>
                <a:ea typeface="Calibri" panose="020F0502020204030204" pitchFamily="34" charset="0"/>
                <a:cs typeface="Calibri" panose="020F0502020204030204" pitchFamily="34" charset="0"/>
              </a:rPr>
              <a:t>Og ligesom Moses ophøjede slangen i ørkenen, sådan skal Menneskesønnen ophøjes, </a:t>
            </a:r>
            <a:r>
              <a:rPr lang="da-DK" sz="3000" dirty="0">
                <a:solidFill>
                  <a:schemeClr val="bg1">
                    <a:lumMod val="95000"/>
                  </a:schemeClr>
                </a:solidFill>
                <a:effectLst/>
                <a:latin typeface="Calibri" panose="020F0502020204030204" pitchFamily="34" charset="0"/>
                <a:cs typeface="Calibri" panose="020F0502020204030204" pitchFamily="34" charset="0"/>
              </a:rPr>
              <a:t>for at enhver, som tror, skal have evigt liv i ham.</a:t>
            </a:r>
            <a:endParaRPr lang="da-DK" sz="3000" kern="100" dirty="0">
              <a:solidFill>
                <a:schemeClr val="bg1">
                  <a:lumMod val="95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467021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47368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24BCDF04-81A6-54C2-E7E0-4F5382F04BA0}"/>
              </a:ext>
            </a:extLst>
          </p:cNvPr>
          <p:cNvSpPr txBox="1"/>
          <p:nvPr/>
        </p:nvSpPr>
        <p:spPr>
          <a:xfrm>
            <a:off x="360000" y="360000"/>
            <a:ext cx="8640000" cy="4093428"/>
          </a:xfrm>
          <a:prstGeom prst="rect">
            <a:avLst/>
          </a:prstGeom>
          <a:noFill/>
        </p:spPr>
        <p:txBody>
          <a:bodyPr wrap="square" rtlCol="0">
            <a:spAutoFit/>
          </a:bodyPr>
          <a:lstStyle/>
          <a:p>
            <a:pPr algn="r"/>
            <a:r>
              <a:rPr lang="da-DK"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John </a:t>
            </a:r>
            <a:r>
              <a:rPr lang="da-DK" sz="2000" dirty="0">
                <a:solidFill>
                  <a:schemeClr val="bg1"/>
                </a:solidFill>
                <a:latin typeface="Calibri" panose="020F0502020204030204" pitchFamily="34" charset="0"/>
                <a:ea typeface="Calibri" panose="020F0502020204030204" pitchFamily="34" charset="0"/>
                <a:cs typeface="Calibri" panose="020F0502020204030204" pitchFamily="34" charset="0"/>
              </a:rPr>
              <a:t>3:1-17</a:t>
            </a:r>
            <a:endParaRPr lang="da-DK"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r>
              <a:rPr lang="da-DK" sz="30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Nikodemus sagde til ham: »Hvordan kan et menneske fødes, når det er gammelt? Det kan da ikke for anden gang komme ind i sin mors liv og fødes?« Jesus svarede: »Sandelig, sandelig siger jeg dig: Den, der ikke bliver født af vand og ånd, kan ikke komme ind i Guds rige. Det, der er født af kødet, er kød, og det, der er født af Ånden, er ånd. Du skal ikke undre dig over, at jeg sagde til dig: I må fødes på ny. </a:t>
            </a:r>
            <a:endParaRPr lang="da-DK" sz="3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6642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24BCDF04-81A6-54C2-E7E0-4F5382F04BA0}"/>
              </a:ext>
            </a:extLst>
          </p:cNvPr>
          <p:cNvSpPr txBox="1"/>
          <p:nvPr/>
        </p:nvSpPr>
        <p:spPr>
          <a:xfrm>
            <a:off x="360000" y="360000"/>
            <a:ext cx="8640000" cy="4555093"/>
          </a:xfrm>
          <a:prstGeom prst="rect">
            <a:avLst/>
          </a:prstGeom>
          <a:noFill/>
        </p:spPr>
        <p:txBody>
          <a:bodyPr wrap="square" rtlCol="0">
            <a:spAutoFit/>
          </a:bodyPr>
          <a:lstStyle/>
          <a:p>
            <a:pPr algn="r"/>
            <a:r>
              <a:rPr lang="da-DK"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John </a:t>
            </a:r>
            <a:r>
              <a:rPr lang="da-DK" sz="2000" dirty="0">
                <a:solidFill>
                  <a:schemeClr val="bg1"/>
                </a:solidFill>
                <a:latin typeface="Calibri" panose="020F0502020204030204" pitchFamily="34" charset="0"/>
                <a:ea typeface="Calibri" panose="020F0502020204030204" pitchFamily="34" charset="0"/>
                <a:cs typeface="Calibri" panose="020F0502020204030204" pitchFamily="34" charset="0"/>
              </a:rPr>
              <a:t>3:1-17</a:t>
            </a:r>
            <a:endParaRPr lang="da-DK"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r>
              <a:rPr lang="da-DK" sz="30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Vinden blæser, hvorhen den vil, og du hører den suse, men du ved ikke, hvor den kommer fra, og hvor den farer hen. Sådan er det med enhver, som er født af Ånden.«</a:t>
            </a:r>
            <a:endParaRPr lang="da-DK" sz="3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l"/>
            <a:r>
              <a:rPr lang="da-DK" sz="30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Nikodemus spurgte ham: »Hvordan kan det gå til?« Jesus svarede: »Du er lærer i Israel og forstår ikke det? Sandelig, sandelig siger jeg dig: Vi taler om det, vi ved, og vi vidner om det, vi har set, men I tager ikke imod vort vidnesbyrd. </a:t>
            </a:r>
            <a:endParaRPr lang="da-DK" sz="3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08847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24BCDF04-81A6-54C2-E7E0-4F5382F04BA0}"/>
              </a:ext>
            </a:extLst>
          </p:cNvPr>
          <p:cNvSpPr txBox="1"/>
          <p:nvPr/>
        </p:nvSpPr>
        <p:spPr>
          <a:xfrm>
            <a:off x="360000" y="360000"/>
            <a:ext cx="8640000" cy="4555093"/>
          </a:xfrm>
          <a:prstGeom prst="rect">
            <a:avLst/>
          </a:prstGeom>
          <a:noFill/>
        </p:spPr>
        <p:txBody>
          <a:bodyPr wrap="square" rtlCol="0">
            <a:spAutoFit/>
          </a:bodyPr>
          <a:lstStyle/>
          <a:p>
            <a:pPr algn="r"/>
            <a:r>
              <a:rPr lang="da-DK"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John </a:t>
            </a:r>
            <a:r>
              <a:rPr lang="da-DK" sz="2000" dirty="0">
                <a:solidFill>
                  <a:schemeClr val="bg1"/>
                </a:solidFill>
                <a:latin typeface="Calibri" panose="020F0502020204030204" pitchFamily="34" charset="0"/>
                <a:ea typeface="Calibri" panose="020F0502020204030204" pitchFamily="34" charset="0"/>
                <a:cs typeface="Calibri" panose="020F0502020204030204" pitchFamily="34" charset="0"/>
              </a:rPr>
              <a:t>3:1-17</a:t>
            </a:r>
            <a:endParaRPr lang="da-DK"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r>
              <a:rPr lang="da-DK" sz="30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Tror I ikke, når jeg har talt til jer om det jordiske, hvordan skal I så tro, når jeg taler til jer om det himmelske? Ingen er steget op til himlen undtagen den, der steg ned fra himlen, Menneskesønnen.</a:t>
            </a:r>
            <a:endParaRPr lang="da-DK" sz="3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l"/>
            <a:r>
              <a:rPr lang="da-DK" sz="30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Og ligesom Moses ophøjede slangen i ørkenen, sådan skal Menneskesønnen ophøjes, for at enhver, som tror, skal have evigt liv i ham. For således elskede Gud verden, at han gav sin enbårne søn, for at enhver, som tror på ham, ikke skal fortabes, men have evigt liv. </a:t>
            </a:r>
            <a:endParaRPr lang="da-DK" sz="3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70412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24BCDF04-81A6-54C2-E7E0-4F5382F04BA0}"/>
              </a:ext>
            </a:extLst>
          </p:cNvPr>
          <p:cNvSpPr txBox="1"/>
          <p:nvPr/>
        </p:nvSpPr>
        <p:spPr>
          <a:xfrm>
            <a:off x="360000" y="360000"/>
            <a:ext cx="8640000" cy="2708434"/>
          </a:xfrm>
          <a:prstGeom prst="rect">
            <a:avLst/>
          </a:prstGeom>
          <a:noFill/>
        </p:spPr>
        <p:txBody>
          <a:bodyPr wrap="square" rtlCol="0">
            <a:spAutoFit/>
          </a:bodyPr>
          <a:lstStyle/>
          <a:p>
            <a:pPr algn="r"/>
            <a:r>
              <a:rPr lang="da-DK"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John </a:t>
            </a:r>
            <a:r>
              <a:rPr lang="da-DK" sz="2000" dirty="0">
                <a:solidFill>
                  <a:schemeClr val="bg1"/>
                </a:solidFill>
                <a:latin typeface="Calibri" panose="020F0502020204030204" pitchFamily="34" charset="0"/>
                <a:ea typeface="Calibri" panose="020F0502020204030204" pitchFamily="34" charset="0"/>
                <a:cs typeface="Calibri" panose="020F0502020204030204" pitchFamily="34" charset="0"/>
              </a:rPr>
              <a:t>3:1-17</a:t>
            </a:r>
            <a:endParaRPr lang="da-DK"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r>
              <a:rPr lang="da-DK" sz="30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For således elskede Gud verden, at han gav sin enbårne søn, for at enhver, som tror på ham, ikke skal fortabes, men have evigt liv. </a:t>
            </a:r>
            <a:endParaRPr lang="da-DK" sz="3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da-DK" sz="30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For Gud sendte ikke sin søn til verden for at dømme verden, men for at verden skal frelses ved ham. </a:t>
            </a:r>
            <a:endParaRPr lang="da-DK" sz="30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2490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8915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Ansigt, person, indendørs, barn&#10;&#10;Automatisk genereret beskrivelse">
            <a:extLst>
              <a:ext uri="{FF2B5EF4-FFF2-40B4-BE49-F238E27FC236}">
                <a16:creationId xmlns:a16="http://schemas.microsoft.com/office/drawing/2014/main" id="{5154D9EE-6D08-7E6F-1C9F-ED0805AE26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5995" y="0"/>
            <a:ext cx="7569497" cy="5264150"/>
          </a:xfrm>
          <a:prstGeom prst="rect">
            <a:avLst/>
          </a:prstGeom>
        </p:spPr>
      </p:pic>
    </p:spTree>
    <p:extLst>
      <p:ext uri="{BB962C8B-B14F-4D97-AF65-F5344CB8AC3E}">
        <p14:creationId xmlns:p14="http://schemas.microsoft.com/office/powerpoint/2010/main" val="1018110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0136212"/>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20240</TotalTime>
  <Words>739</Words>
  <Application>Microsoft Office PowerPoint</Application>
  <PresentationFormat>Brugerdefineret</PresentationFormat>
  <Paragraphs>49</Paragraphs>
  <Slides>25</Slides>
  <Notes>0</Notes>
  <HiddenSlides>0</HiddenSlides>
  <MMClips>0</MMClips>
  <ScaleCrop>false</ScaleCrop>
  <HeadingPairs>
    <vt:vector size="6" baseType="variant">
      <vt:variant>
        <vt:lpstr>Benyttede skrifttyper</vt:lpstr>
      </vt:variant>
      <vt:variant>
        <vt:i4>2</vt:i4>
      </vt:variant>
      <vt:variant>
        <vt:lpstr>Tema</vt:lpstr>
      </vt:variant>
      <vt:variant>
        <vt:i4>1</vt:i4>
      </vt:variant>
      <vt:variant>
        <vt:lpstr>Slidetitler</vt:lpstr>
      </vt:variant>
      <vt:variant>
        <vt:i4>25</vt:i4>
      </vt:variant>
    </vt:vector>
  </HeadingPairs>
  <TitlesOfParts>
    <vt:vector size="28" baseType="lpstr">
      <vt:lpstr>Arial</vt:lpstr>
      <vt:lpstr>Calibri</vt:lpstr>
      <vt:lpstr>Standarddesign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Dias nummer 1</dc:title>
  <dc:creator>Kristian</dc:creator>
  <cp:lastModifiedBy>Kristian Knudsen</cp:lastModifiedBy>
  <cp:revision>266</cp:revision>
  <dcterms:created xsi:type="dcterms:W3CDTF">2016-10-01T17:52:24Z</dcterms:created>
  <dcterms:modified xsi:type="dcterms:W3CDTF">2023-05-14T07:23:51Z</dcterms:modified>
</cp:coreProperties>
</file>