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8" r:id="rId1"/>
  </p:sldMasterIdLst>
  <p:notesMasterIdLst>
    <p:notesMasterId r:id="rId17"/>
  </p:notesMasterIdLst>
  <p:sldIdLst>
    <p:sldId id="256" r:id="rId2"/>
    <p:sldId id="260" r:id="rId3"/>
    <p:sldId id="261" r:id="rId4"/>
    <p:sldId id="262" r:id="rId5"/>
    <p:sldId id="263" r:id="rId6"/>
    <p:sldId id="266" r:id="rId7"/>
    <p:sldId id="267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598" autoAdjust="0"/>
  </p:normalViewPr>
  <p:slideViewPr>
    <p:cSldViewPr snapToGrid="0" snapToObjects="1">
      <p:cViewPr varScale="1">
        <p:scale>
          <a:sx n="157" d="100"/>
          <a:sy n="157" d="100"/>
        </p:scale>
        <p:origin x="162" y="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8AB36-B9CE-452A-B703-099F47F1A3C7}" type="datetimeFigureOut">
              <a:rPr lang="en-US" smtClean="0"/>
              <a:pPr/>
              <a:t>3/2/2020</a:t>
            </a:fld>
            <a:endParaRPr lang="en-US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E0F54-A9BE-4A31-9BA4-942443D27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1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E0F54-A9BE-4A31-9BA4-942443D2714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555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-TextureForeGroun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47227"/>
            <a:ext cx="7086600" cy="138588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49924"/>
            <a:ext cx="7086600" cy="1314450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8423" y="4666130"/>
            <a:ext cx="2743200" cy="273844"/>
          </a:xfrm>
        </p:spPr>
        <p:txBody>
          <a:bodyPr/>
          <a:lstStyle/>
          <a:p>
            <a:fld id="{C6588D38-61CE-414C-8A22-C0E34803FA0B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0" y="4666130"/>
            <a:ext cx="2743200" cy="273844"/>
          </a:xfrm>
        </p:spPr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over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823883"/>
            <a:ext cx="7272338" cy="823632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78014" y="582930"/>
            <a:ext cx="4294363" cy="2150185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9025" y="3650877"/>
            <a:ext cx="7272338" cy="94801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D4063-4AEB-4216-82AE-55B4E1F29AEF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F35C-CB56-4369-ADD7-46C7C3861A96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16588" y="457201"/>
            <a:ext cx="1524000" cy="4137422"/>
          </a:xfrm>
        </p:spPr>
        <p:txBody>
          <a:bodyPr vert="eaVert"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89024" y="457201"/>
            <a:ext cx="5921376" cy="4137422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55BB2-5779-4F91-95A9-2EB1BA90B8F2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da-DK" dirty="0" smtClean="0"/>
              <a:t>Klik for at redigere i masteren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70822-84D4-407D-9EA8-5B49CE79375D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44168"/>
            <a:ext cx="7086600" cy="1385316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b="1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50058"/>
            <a:ext cx="7086600" cy="1316736"/>
          </a:xfr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>
                <a:rot lat="0" lon="0" rev="10800000"/>
              </a:lightRig>
            </a:scene3d>
            <a:sp3d extrusionH="25400">
              <a:bevelT w="12700" h="12700" prst="relaxedInset"/>
              <a:bevelB w="12700" h="12700" prst="relaxedInset"/>
            </a:sp3d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buFont typeface="Wingdings" pitchFamily="2" charset="2"/>
              <a:buNone/>
              <a:defRPr sz="2000" b="0" kern="12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25400" dist="19050" dir="4200000" algn="ctr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5B126-AAF1-47A6-A444-292B31DF70DC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05978"/>
            <a:ext cx="7272339" cy="1004257"/>
          </a:xfrm>
        </p:spPr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89023" y="1362076"/>
            <a:ext cx="3429000" cy="32325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363" y="1362076"/>
            <a:ext cx="3429000" cy="323254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F8F8CC-322B-4EF8-8747-AFD570AAE90E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5" y="205978"/>
            <a:ext cx="7272339" cy="1004257"/>
          </a:xfrm>
        </p:spPr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4" y="1266509"/>
            <a:ext cx="3429000" cy="62031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9024" y="1943100"/>
            <a:ext cx="3429000" cy="26515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2363" y="1266509"/>
            <a:ext cx="3429000" cy="620316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32363" y="1943100"/>
            <a:ext cx="3429000" cy="265152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2BBB5-9DC2-4190-B073-DA63863C6DD3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B1EA4-D1A7-4ACD-8886-D56D6A51F3CE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7FFC4-F4E0-4B3A-BE3D-E9049DB3A377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729" y="285750"/>
            <a:ext cx="3429000" cy="123713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1"/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0588" y="285751"/>
            <a:ext cx="3429000" cy="43088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84729" y="1543051"/>
            <a:ext cx="3429000" cy="27432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37443-99C4-4E61-8A80-7B29CE3373A2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nterior-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2363" y="554691"/>
            <a:ext cx="3429000" cy="967785"/>
          </a:xfr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88136" y="584947"/>
            <a:ext cx="3429000" cy="3701303"/>
          </a:xfrm>
          <a:ln w="76200" cmpd="dbl">
            <a:solidFill>
              <a:schemeClr val="tx1"/>
            </a:solidFill>
            <a:miter lim="800000"/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2363" y="1543050"/>
            <a:ext cx="3429000" cy="2743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spcBef>
                <a:spcPts val="2000"/>
              </a:spcBef>
              <a:buFont typeface="Wingdings" pitchFamily="2" charset="2"/>
              <a:buNone/>
            </a:pPr>
            <a:r>
              <a:rPr lang="da-DK" smtClean="0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2926B-82DF-4373-9E02-D142F0BA6FD8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89025" y="205978"/>
            <a:ext cx="7272339" cy="10042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dirty="0" smtClean="0"/>
              <a:t>Klik for at redigere i masteren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9025" y="1351430"/>
            <a:ext cx="7272339" cy="324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 smtClean="0"/>
              <a:t>Klik for at redigere teksttypografierne i masteren</a:t>
            </a:r>
          </a:p>
          <a:p>
            <a:pPr lvl="1"/>
            <a:r>
              <a:rPr lang="da-DK" dirty="0" smtClean="0"/>
              <a:t>Andet niveau</a:t>
            </a:r>
          </a:p>
          <a:p>
            <a:pPr lvl="2"/>
            <a:r>
              <a:rPr lang="da-DK" dirty="0" smtClean="0"/>
              <a:t>Tredje niveau</a:t>
            </a:r>
          </a:p>
          <a:p>
            <a:pPr lvl="3"/>
            <a:r>
              <a:rPr lang="da-DK" dirty="0" smtClean="0"/>
              <a:t>Fjerde niveau</a:t>
            </a:r>
          </a:p>
          <a:p>
            <a:pPr lvl="4"/>
            <a:r>
              <a:rPr lang="da-DK" dirty="0" smtClean="0"/>
              <a:t>Femte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02188" y="4767263"/>
            <a:ext cx="242943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C325F205-42F2-4C77-988D-95053EA7A4E8}" type="datetime1">
              <a:rPr lang="da-DK" smtClean="0"/>
              <a:pPr/>
              <a:t>02-03-2020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4767263"/>
            <a:ext cx="2743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420393" y="4767263"/>
            <a:ext cx="609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Calibri"/>
                <a:cs typeface="Calibri"/>
              </a:defRPr>
            </a:lvl1pPr>
          </a:lstStyle>
          <a:p>
            <a:fld id="{9D3B90D5-D352-2048-AB88-60C0201BBE88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hf hdr="0" ftr="0" dt="0"/>
  <p:txStyles>
    <p:titleStyle>
      <a:lvl1pPr algn="l" defTabSz="914400" rtl="0" eaLnBrk="1" latinLnBrk="0" hangingPunct="1">
        <a:lnSpc>
          <a:spcPts val="5200"/>
        </a:lnSpc>
        <a:spcBef>
          <a:spcPct val="0"/>
        </a:spcBef>
        <a:buNone/>
        <a:defRPr sz="4000" b="1" kern="1200">
          <a:solidFill>
            <a:schemeClr val="tx1">
              <a:lumMod val="75000"/>
              <a:lumOff val="25000"/>
            </a:schemeClr>
          </a:solidFill>
          <a:latin typeface="Calibri"/>
          <a:ea typeface="+mj-ea"/>
          <a:cs typeface="Calibri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1pPr>
      <a:lvl2pPr marL="577850" indent="-295275" algn="l" defTabSz="914400" rtl="0" eaLnBrk="1" latinLnBrk="0" hangingPunct="1">
        <a:spcBef>
          <a:spcPts val="600"/>
        </a:spcBef>
        <a:buFont typeface="Wingdings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2pPr>
      <a:lvl3pPr marL="860425" indent="-282575" algn="l" defTabSz="914400" rtl="0" eaLnBrk="1" latinLnBrk="0" hangingPunct="1">
        <a:spcBef>
          <a:spcPts val="600"/>
        </a:spcBef>
        <a:buFont typeface="Wingdings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mtClean="0"/>
              <a:t>SALMERNES BOG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800" dirty="0" smtClean="0"/>
              <a:t>SALME 6: 	Hvor længe endnu?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0CE417B-1E94-4C71-9936-179F157C24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15" r="-1" b="5672"/>
          <a:stretch/>
        </p:blipFill>
        <p:spPr>
          <a:xfrm>
            <a:off x="1183362" y="230421"/>
            <a:ext cx="1856641" cy="2113636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a-DK" dirty="0" smtClean="0"/>
              <a:t>Herre, straf mig ikke i din vrede, 				og tugt mig ikke i din harme!</a:t>
            </a:r>
          </a:p>
          <a:p>
            <a:pPr marL="752475" lvl="1" indent="-457200">
              <a:buNone/>
            </a:pPr>
            <a:r>
              <a:rPr lang="da-DK" dirty="0" smtClean="0"/>
              <a:t>					</a:t>
            </a:r>
            <a:r>
              <a:rPr lang="da-DK" sz="2400" dirty="0" smtClean="0">
                <a:solidFill>
                  <a:srgbClr val="FF0000"/>
                </a:solidFill>
              </a:rPr>
              <a:t>Sorg over synd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 smtClean="0"/>
              <a:t>Vær mig nådig, 					Herre, for jeg er svag, helbred mig, 		Herre, for min krop sygner hen,</a:t>
            </a:r>
          </a:p>
          <a:p>
            <a:pPr marL="457200" lvl="0" indent="-457200">
              <a:buNone/>
            </a:pPr>
            <a:r>
              <a:rPr lang="da-DK" dirty="0" smtClean="0"/>
              <a:t>					</a:t>
            </a:r>
            <a:r>
              <a:rPr lang="da-DK" dirty="0" smtClean="0">
                <a:solidFill>
                  <a:srgbClr val="FF0000"/>
                </a:solidFill>
              </a:rPr>
              <a:t>Sygdom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10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3"/>
            </a:pPr>
            <a:r>
              <a:rPr lang="da-DK" dirty="0" smtClean="0"/>
              <a:t>og min sjæl er grebet af rædsel. 			Herre, hvor længe endnu?							</a:t>
            </a:r>
            <a:r>
              <a:rPr lang="da-DK" dirty="0" smtClean="0">
                <a:solidFill>
                  <a:srgbClr val="FF0000"/>
                </a:solidFill>
              </a:rPr>
              <a:t>Frygt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a-DK" dirty="0" smtClean="0"/>
              <a:t>Mine suk udmatter mig, 					hver nat væder gråden mit leje, 			min seng er våd af mine tårer.</a:t>
            </a:r>
            <a:r>
              <a:rPr lang="da-DK" dirty="0" smtClean="0">
                <a:solidFill>
                  <a:srgbClr val="FF0000"/>
                </a:solidFill>
              </a:rPr>
              <a:t>						Sorg</a:t>
            </a: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11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5"/>
            </a:pPr>
            <a:r>
              <a:rPr lang="da-DK" dirty="0" smtClean="0"/>
              <a:t>Mit øje er sløret af sorg, 					det er udslukt, for mine fjender er mange.					</a:t>
            </a:r>
            <a:r>
              <a:rPr lang="da-DK" dirty="0" smtClean="0">
                <a:solidFill>
                  <a:srgbClr val="FF0000"/>
                </a:solidFill>
              </a:rPr>
              <a:t>Sorg &amp; Frygt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12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Klagesang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Sætter stemme til lidelse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Forbereder os til lidelse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Lærer os autentisk bøn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Heler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/>
              <a:t>Skaber modstands kraft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13</a:t>
            </a:fld>
            <a:endParaRPr lang="da-DK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89025" y="1351430"/>
            <a:ext cx="7723455" cy="3243193"/>
          </a:xfrm>
        </p:spPr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a-DK" dirty="0" smtClean="0"/>
              <a:t>Vær mig nådig</a:t>
            </a:r>
          </a:p>
          <a:p>
            <a:pPr marL="457200" indent="-457200">
              <a:buNone/>
            </a:pPr>
            <a:r>
              <a:rPr lang="da-DK" dirty="0" smtClean="0"/>
              <a:t>	Vend tilbage, Herre, red mit liv, frels mig i din godhed!</a:t>
            </a:r>
          </a:p>
          <a:p>
            <a:pPr marL="457200" indent="-457200">
              <a:buNone/>
            </a:pPr>
            <a:r>
              <a:rPr lang="da-DK" dirty="0" smtClean="0"/>
              <a:t>					</a:t>
            </a:r>
            <a:r>
              <a:rPr lang="da-DK" dirty="0" smtClean="0">
                <a:solidFill>
                  <a:srgbClr val="FF0000"/>
                </a:solidFill>
              </a:rPr>
              <a:t>Bøn om nåde, frelse og godhed</a:t>
            </a:r>
          </a:p>
          <a:p>
            <a:pPr marL="457200" lvl="0" indent="-457200">
              <a:buFont typeface="+mj-lt"/>
              <a:buAutoNum type="arabicPeriod"/>
            </a:pPr>
            <a:endParaRPr lang="da-DK" dirty="0" smtClean="0"/>
          </a:p>
          <a:p>
            <a:pPr marL="457200" lvl="0" indent="-457200">
              <a:buFont typeface="+mj-lt"/>
              <a:buAutoNum type="arabicPeriod"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14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89025" y="1351430"/>
            <a:ext cx="7723455" cy="3243193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2"/>
              <a:tabLst>
                <a:tab pos="1436688" algn="l"/>
                <a:tab pos="3949700" algn="l"/>
              </a:tabLst>
            </a:pPr>
            <a:r>
              <a:rPr lang="da-DK" dirty="0" smtClean="0"/>
              <a:t>Herren har hørt min gråd,</a:t>
            </a:r>
          </a:p>
          <a:p>
            <a:pPr marL="457200" lvl="0" indent="-457200">
              <a:buNone/>
              <a:tabLst>
                <a:tab pos="1436688" algn="l"/>
                <a:tab pos="3670300" algn="l"/>
              </a:tabLst>
            </a:pPr>
            <a:r>
              <a:rPr lang="da-DK" dirty="0" smtClean="0"/>
              <a:t>	Herren hørte, da jeg bønfaldt ham,			 	Herren tager imod min bøn						</a:t>
            </a:r>
            <a:r>
              <a:rPr lang="da-DK" dirty="0" smtClean="0">
                <a:solidFill>
                  <a:srgbClr val="FF0000"/>
                </a:solidFill>
              </a:rPr>
              <a:t>Gud hører bøn</a:t>
            </a:r>
          </a:p>
          <a:p>
            <a:pPr marL="457200" lvl="0" indent="-457200">
              <a:buFont typeface="+mj-lt"/>
              <a:buAutoNum type="arabicPeriod" startAt="3"/>
              <a:tabLst>
                <a:tab pos="1436688" algn="l"/>
                <a:tab pos="4479925" algn="l"/>
              </a:tabLst>
            </a:pPr>
            <a:r>
              <a:rPr lang="da-DK" dirty="0" smtClean="0"/>
              <a:t>Alle mine fjender beskæmmes og gribes af rædsel, 		i et nu drives de tilbage med skam			</a:t>
            </a:r>
            <a:r>
              <a:rPr lang="da-DK" dirty="0" smtClean="0">
                <a:solidFill>
                  <a:srgbClr val="FF0000"/>
                </a:solidFill>
              </a:rPr>
              <a:t>Gud sejrer</a:t>
            </a:r>
          </a:p>
          <a:p>
            <a:pPr marL="457200" indent="-457200">
              <a:buFont typeface="+mj-lt"/>
              <a:buAutoNum type="arabicPeriod" startAt="5"/>
            </a:pPr>
            <a:endParaRPr lang="da-DK" dirty="0" smtClean="0"/>
          </a:p>
          <a:p>
            <a:pPr marL="457200" lvl="0" indent="-457200">
              <a:buFont typeface="+mj-lt"/>
              <a:buAutoNum type="arabicPeriod" startAt="5"/>
            </a:pPr>
            <a:endParaRPr lang="da-DK" dirty="0" smtClean="0"/>
          </a:p>
          <a:p>
            <a:pPr marL="457200" lvl="0" indent="-457200">
              <a:buFont typeface="+mj-lt"/>
              <a:buAutoNum type="arabicPeriod" startAt="5"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15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da-DK" dirty="0" smtClean="0"/>
              <a:t>For korlederen. Til strengespil.  </a:t>
            </a:r>
            <a:r>
              <a:rPr lang="da-DK" dirty="0" err="1" smtClean="0"/>
              <a:t>Al-ha-sheminit</a:t>
            </a:r>
            <a:r>
              <a:rPr lang="da-DK" dirty="0" smtClean="0"/>
              <a:t>. Salme af David.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 smtClean="0"/>
              <a:t>Herre, straf mig ikke i din vrede, 				og tugt mig ikke i din harme!</a:t>
            </a:r>
          </a:p>
          <a:p>
            <a:pPr marL="457200" lvl="0" indent="-457200">
              <a:buFont typeface="+mj-lt"/>
              <a:buAutoNum type="arabicPeriod"/>
            </a:pPr>
            <a:r>
              <a:rPr lang="da-DK" dirty="0" smtClean="0"/>
              <a:t>Vær mig nådig, 					Herre, for jeg er svag, helbred mig, 		Herre, for min krop sygner hen,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2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4"/>
            </a:pPr>
            <a:r>
              <a:rPr lang="da-DK" dirty="0" smtClean="0"/>
              <a:t>og min sjæl er grebet af rædsel. 			Herre, hvor længe endnu?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da-DK" dirty="0" smtClean="0"/>
              <a:t>Vend tilbage, Herre, red mit liv, 				frels mig i din godhed!</a:t>
            </a:r>
          </a:p>
          <a:p>
            <a:pPr marL="457200" lvl="0" indent="-457200">
              <a:buFont typeface="+mj-lt"/>
              <a:buAutoNum type="arabicPeriod" startAt="4"/>
            </a:pPr>
            <a:r>
              <a:rPr lang="da-DK" dirty="0" smtClean="0"/>
              <a:t>Ingen påkalder dig i døden, 				hvem takker dig i dødsriget?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3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7"/>
            </a:pPr>
            <a:r>
              <a:rPr lang="da-DK" dirty="0" smtClean="0"/>
              <a:t>Mine suk udmatter mig, 					hver nat væder gråden mit leje, 			min seng er våd af mine tårer.</a:t>
            </a:r>
          </a:p>
          <a:p>
            <a:pPr marL="457200" lvl="0" indent="-457200">
              <a:buFont typeface="+mj-lt"/>
              <a:buAutoNum type="arabicPeriod" startAt="7"/>
            </a:pPr>
            <a:r>
              <a:rPr lang="da-DK" dirty="0" smtClean="0"/>
              <a:t>Mit øje er sløret af sorg, 					det er udslukt, for mine fjender er mange.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4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a-DK" dirty="0" smtClean="0"/>
              <a:t>Salme 6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 startAt="9"/>
            </a:pPr>
            <a:r>
              <a:rPr lang="da-DK" dirty="0" smtClean="0"/>
              <a:t>Bort fra mig, alle I, der volder ondt! 		Herren har hørt min gråd,</a:t>
            </a:r>
          </a:p>
          <a:p>
            <a:pPr marL="457200" lvl="0" indent="-457200">
              <a:buFont typeface="+mj-lt"/>
              <a:buAutoNum type="arabicPeriod" startAt="9"/>
            </a:pPr>
            <a:r>
              <a:rPr lang="da-DK" dirty="0" smtClean="0"/>
              <a:t>Herren hørte, da jeg bønfaldt ham, 		Herren tager imod min bøn.</a:t>
            </a:r>
          </a:p>
          <a:p>
            <a:pPr marL="457200" lvl="0" indent="-457200">
              <a:buFont typeface="+mj-lt"/>
              <a:buAutoNum type="arabicPeriod" startAt="9"/>
            </a:pPr>
            <a:r>
              <a:rPr lang="da-DK" dirty="0" smtClean="0"/>
              <a:t>Alle mine fjender beskæmmes og gribes af rædsel, 	i et nu drives de tilbage med skam.</a:t>
            </a:r>
          </a:p>
          <a:p>
            <a:pPr marL="536575" indent="-536575">
              <a:spcBef>
                <a:spcPts val="600"/>
              </a:spcBef>
              <a:buNone/>
            </a:pPr>
            <a:endParaRPr lang="da-DK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z="1600" smtClean="0"/>
              <a:pPr/>
              <a:t>5</a:t>
            </a:fld>
            <a:endParaRPr lang="da-DK" sz="1600" dirty="0"/>
          </a:p>
        </p:txBody>
      </p:sp>
    </p:spTree>
    <p:extLst>
      <p:ext uri="{BB962C8B-B14F-4D97-AF65-F5344CB8AC3E}">
        <p14:creationId xmlns:p14="http://schemas.microsoft.com/office/powerpoint/2010/main" val="311829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6</a:t>
            </a:fld>
            <a:endParaRPr lang="da-DK"/>
          </a:p>
        </p:txBody>
      </p:sp>
      <p:pic>
        <p:nvPicPr>
          <p:cNvPr id="3" name="Billede 2" descr="image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9434" y="181029"/>
            <a:ext cx="3034841" cy="458623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Klagesang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089025" y="1351431"/>
            <a:ext cx="7625226" cy="3415832"/>
          </a:xfrm>
        </p:spPr>
        <p:txBody>
          <a:bodyPr anchor="t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÷ Hastighed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÷ Afstand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rgbClr val="FF0000"/>
                </a:solidFill>
              </a:rPr>
              <a:t>÷ Ligegyldighed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accent6">
                    <a:lumMod val="75000"/>
                  </a:schemeClr>
                </a:solidFill>
              </a:rPr>
              <a:t>+ GUD ER TILSTEDE</a:t>
            </a:r>
          </a:p>
          <a:p>
            <a:pPr marL="457200" indent="-457200">
              <a:buFont typeface="+mj-lt"/>
              <a:buAutoNum type="arabicPeriod"/>
            </a:pPr>
            <a:r>
              <a:rPr lang="da-DK" dirty="0" smtClean="0">
                <a:solidFill>
                  <a:schemeClr val="accent6">
                    <a:lumMod val="75000"/>
                  </a:schemeClr>
                </a:solidFill>
              </a:rPr>
              <a:t>+ Medlidenhed</a:t>
            </a:r>
            <a:endParaRPr lang="da-DK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7</a:t>
            </a:fld>
            <a:endParaRPr lang="da-DK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Salme 6 – Intro i vers 1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For korlederen	Altså en givet til lederen af 				lovsangen i helligdommen</a:t>
            </a:r>
          </a:p>
          <a:p>
            <a:r>
              <a:rPr lang="da-DK" dirty="0" smtClean="0"/>
              <a:t>Til strengespil.  	Instruktion om musikken</a:t>
            </a:r>
          </a:p>
          <a:p>
            <a:r>
              <a:rPr lang="da-DK" dirty="0" err="1" smtClean="0"/>
              <a:t>Al-ha-sheminit</a:t>
            </a:r>
            <a:r>
              <a:rPr lang="da-DK" dirty="0" smtClean="0"/>
              <a:t>. 	Ukendt betydning</a:t>
            </a:r>
          </a:p>
          <a:p>
            <a:r>
              <a:rPr lang="da-DK" dirty="0" smtClean="0"/>
              <a:t>Salme af David	David er forfatteren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8</a:t>
            </a:fld>
            <a:endParaRPr lang="da-DK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Salme 6 – en klagesang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B90D5-D352-2048-AB88-60C0201BBE88}" type="slidenum">
              <a:rPr lang="da-DK" smtClean="0"/>
              <a:pPr/>
              <a:t>9</a:t>
            </a:fld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 rot="20731086">
            <a:off x="1342558" y="1442997"/>
            <a:ext cx="158996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i="1" dirty="0" smtClean="0">
                <a:solidFill>
                  <a:schemeClr val="bg1"/>
                </a:solidFill>
                <a:latin typeface="Avenir Book"/>
                <a:cs typeface="Avenir Book"/>
              </a:rPr>
              <a:t>Lovsang</a:t>
            </a:r>
            <a:endParaRPr lang="da-DK" sz="2800" i="1" dirty="0">
              <a:solidFill>
                <a:schemeClr val="bg1"/>
              </a:solidFill>
              <a:latin typeface="Avenir Book"/>
              <a:cs typeface="Avenir Book"/>
            </a:endParaRPr>
          </a:p>
        </p:txBody>
      </p:sp>
      <p:sp>
        <p:nvSpPr>
          <p:cNvPr id="6" name="Tekstboks 5"/>
          <p:cNvSpPr txBox="1"/>
          <p:nvPr/>
        </p:nvSpPr>
        <p:spPr>
          <a:xfrm rot="344283">
            <a:off x="6704676" y="2650183"/>
            <a:ext cx="1589966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FFFF"/>
                </a:solidFill>
                <a:latin typeface="Chalkboard"/>
                <a:cs typeface="Chalkboard"/>
              </a:rPr>
              <a:t>Visdoms salme</a:t>
            </a:r>
            <a:endParaRPr lang="da-DK" sz="2800" dirty="0">
              <a:solidFill>
                <a:srgbClr val="FFFFFF"/>
              </a:solidFill>
              <a:latin typeface="Chalkboard"/>
              <a:cs typeface="Chalkboard"/>
            </a:endParaRPr>
          </a:p>
        </p:txBody>
      </p:sp>
      <p:sp>
        <p:nvSpPr>
          <p:cNvPr id="7" name="Tekstboks 6"/>
          <p:cNvSpPr txBox="1"/>
          <p:nvPr/>
        </p:nvSpPr>
        <p:spPr>
          <a:xfrm rot="20972386">
            <a:off x="1439733" y="2242813"/>
            <a:ext cx="2179642" cy="95410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latin typeface="Ayuthaya"/>
                <a:cs typeface="Ayuthaya"/>
              </a:rPr>
              <a:t>Profetisk salme</a:t>
            </a:r>
            <a:endParaRPr lang="da-DK" sz="2800" dirty="0">
              <a:latin typeface="Ayuthaya"/>
              <a:cs typeface="Ayuthaya"/>
            </a:endParaRPr>
          </a:p>
        </p:txBody>
      </p:sp>
      <p:sp>
        <p:nvSpPr>
          <p:cNvPr id="8" name="Tekstboks 7"/>
          <p:cNvSpPr txBox="1"/>
          <p:nvPr/>
        </p:nvSpPr>
        <p:spPr>
          <a:xfrm>
            <a:off x="4310822" y="2157283"/>
            <a:ext cx="1495152" cy="95410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FFFF"/>
                </a:solidFill>
              </a:rPr>
              <a:t>Tros</a:t>
            </a:r>
          </a:p>
          <a:p>
            <a:pPr algn="ctr"/>
            <a:r>
              <a:rPr lang="da-DK" sz="2800" dirty="0" smtClean="0">
                <a:solidFill>
                  <a:srgbClr val="FFFFFF"/>
                </a:solidFill>
              </a:rPr>
              <a:t>salme</a:t>
            </a:r>
            <a:endParaRPr lang="da-DK" sz="2800" dirty="0">
              <a:solidFill>
                <a:srgbClr val="FFFFFF"/>
              </a:solidFill>
            </a:endParaRPr>
          </a:p>
        </p:txBody>
      </p:sp>
      <p:sp>
        <p:nvSpPr>
          <p:cNvPr id="9" name="Tekstboks 8"/>
          <p:cNvSpPr txBox="1"/>
          <p:nvPr/>
        </p:nvSpPr>
        <p:spPr>
          <a:xfrm rot="905843">
            <a:off x="5253963" y="3989743"/>
            <a:ext cx="2435278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FFFF"/>
                </a:solidFill>
              </a:rPr>
              <a:t>Takkesang</a:t>
            </a:r>
            <a:endParaRPr lang="da-DK" sz="2800" dirty="0">
              <a:solidFill>
                <a:srgbClr val="FFFFFF"/>
              </a:solidFill>
            </a:endParaRPr>
          </a:p>
        </p:txBody>
      </p:sp>
      <p:sp>
        <p:nvSpPr>
          <p:cNvPr id="10" name="Tekstboks 9"/>
          <p:cNvSpPr txBox="1"/>
          <p:nvPr/>
        </p:nvSpPr>
        <p:spPr>
          <a:xfrm rot="870394">
            <a:off x="6333125" y="1611325"/>
            <a:ext cx="1985848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FFFF"/>
                </a:solidFill>
                <a:latin typeface="Bookman Old Style"/>
                <a:cs typeface="Bookman Old Style"/>
              </a:rPr>
              <a:t>Klagesang</a:t>
            </a:r>
            <a:endParaRPr lang="da-DK" sz="2800" dirty="0">
              <a:solidFill>
                <a:srgbClr val="FFFFFF"/>
              </a:solidFill>
              <a:latin typeface="Bookman Old Style"/>
              <a:cs typeface="Bookman Old Style"/>
            </a:endParaRPr>
          </a:p>
        </p:txBody>
      </p:sp>
      <p:sp>
        <p:nvSpPr>
          <p:cNvPr id="11" name="Tekstboks 10"/>
          <p:cNvSpPr txBox="1"/>
          <p:nvPr/>
        </p:nvSpPr>
        <p:spPr>
          <a:xfrm>
            <a:off x="1089024" y="3815581"/>
            <a:ext cx="2054463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a-DK" sz="2800" dirty="0" smtClean="0">
                <a:solidFill>
                  <a:srgbClr val="FFFFFF"/>
                </a:solidFill>
                <a:latin typeface="Verdana"/>
                <a:cs typeface="Verdana"/>
              </a:rPr>
              <a:t>Minde</a:t>
            </a:r>
          </a:p>
          <a:p>
            <a:pPr algn="ctr"/>
            <a:r>
              <a:rPr lang="da-DK" sz="2800" dirty="0" smtClean="0">
                <a:solidFill>
                  <a:srgbClr val="FFFFFF"/>
                </a:solidFill>
                <a:latin typeface="Verdana"/>
                <a:cs typeface="Verdana"/>
              </a:rPr>
              <a:t>salme</a:t>
            </a:r>
            <a:endParaRPr lang="da-DK" sz="2800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adition">
  <a:themeElements>
    <a:clrScheme name="Tradition">
      <a:dk1>
        <a:srgbClr val="FFFFFF"/>
      </a:dk1>
      <a:lt1>
        <a:srgbClr val="000000"/>
      </a:lt1>
      <a:dk2>
        <a:srgbClr val="D28E11"/>
      </a:dk2>
      <a:lt2>
        <a:srgbClr val="F2E2AB"/>
      </a:lt2>
      <a:accent1>
        <a:srgbClr val="6B4A0B"/>
      </a:accent1>
      <a:accent2>
        <a:srgbClr val="790A14"/>
      </a:accent2>
      <a:accent3>
        <a:srgbClr val="908342"/>
      </a:accent3>
      <a:accent4>
        <a:srgbClr val="423E5C"/>
      </a:accent4>
      <a:accent5>
        <a:srgbClr val="641345"/>
      </a:accent5>
      <a:accent6>
        <a:srgbClr val="748A2F"/>
      </a:accent6>
      <a:hlink>
        <a:srgbClr val="DD7E0E"/>
      </a:hlink>
      <a:folHlink>
        <a:srgbClr val="7F6F6F"/>
      </a:folHlink>
    </a:clrScheme>
    <a:fontScheme name="Tradition">
      <a:majorFont>
        <a:latin typeface="Candara"/>
        <a:ea typeface=""/>
        <a:cs typeface=""/>
        <a:font script="Jpan" typeface="メイリオ"/>
      </a:majorFont>
      <a:minorFont>
        <a:latin typeface="Candara"/>
        <a:ea typeface=""/>
        <a:cs typeface=""/>
        <a:font script="Jpan" typeface="メイリオ"/>
      </a:minorFont>
    </a:fontScheme>
    <a:fmtScheme name="Tradition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10000"/>
                <a:satMod val="150000"/>
              </a:schemeClr>
              <a:schemeClr val="phClr">
                <a:tint val="90000"/>
                <a:satMod val="300000"/>
              </a:schemeClr>
            </a:duotone>
          </a:blip>
          <a:stretch/>
        </a:blipFill>
      </a:fillStyleLst>
      <a:lnStyleLst>
        <a:ln w="1587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38100" cap="flat" cmpd="sng" algn="ctr">
          <a:solidFill>
            <a:schemeClr val="phClr">
              <a:shade val="90000"/>
            </a:schemeClr>
          </a:solidFill>
          <a:prstDash val="solid"/>
          <a:miter/>
        </a:ln>
        <a:ln w="76200" cap="flat" cmpd="dbl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>
            <a:innerShdw blurRad="127000">
              <a:srgbClr val="FFFFFF">
                <a:alpha val="35000"/>
              </a:srgbClr>
            </a:innerShdw>
          </a:effectLst>
          <a:scene3d>
            <a:camera prst="orthographicFront">
              <a:rot lat="0" lon="0" rev="0"/>
            </a:camera>
            <a:lightRig rig="chilly" dir="tl">
              <a:rot lat="0" lon="0" rev="5400000"/>
            </a:lightRig>
          </a:scene3d>
          <a:sp3d prstMaterial="softEdge">
            <a:bevelT w="0" h="0"/>
          </a:sp3d>
        </a:effectStyle>
        <a:effectStyle>
          <a:effectLst>
            <a:outerShdw blurRad="63500" dist="25400" dir="5400000" algn="br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3600000"/>
            </a:lightRig>
          </a:scene3d>
          <a:sp3d>
            <a:bevelT w="889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75000"/>
              </a:schemeClr>
              <a:schemeClr val="phClr">
                <a:satMod val="3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Tradition.thmx</Template>
  <TotalTime>31677</TotalTime>
  <Words>592</Words>
  <Application>Microsoft Office PowerPoint</Application>
  <PresentationFormat>On-screen Show (16:9)</PresentationFormat>
  <Paragraphs>78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Avenir Book</vt:lpstr>
      <vt:lpstr>Ayuthaya</vt:lpstr>
      <vt:lpstr>Bookman Old Style</vt:lpstr>
      <vt:lpstr>Calibri</vt:lpstr>
      <vt:lpstr>Candara</vt:lpstr>
      <vt:lpstr>Chalkboard</vt:lpstr>
      <vt:lpstr>Verdana</vt:lpstr>
      <vt:lpstr>Wingdings</vt:lpstr>
      <vt:lpstr>Tradition</vt:lpstr>
      <vt:lpstr>SALMERNES BOG</vt:lpstr>
      <vt:lpstr>Salme 6</vt:lpstr>
      <vt:lpstr>Salme 6</vt:lpstr>
      <vt:lpstr>Salme 6</vt:lpstr>
      <vt:lpstr>Salme 6</vt:lpstr>
      <vt:lpstr>PowerPoint Presentation</vt:lpstr>
      <vt:lpstr>Klagesang</vt:lpstr>
      <vt:lpstr>Salme 6 – Intro i vers 1</vt:lpstr>
      <vt:lpstr>Salme 6 – en klagesang</vt:lpstr>
      <vt:lpstr>Salme 6</vt:lpstr>
      <vt:lpstr>Salme 6</vt:lpstr>
      <vt:lpstr>Salme 6</vt:lpstr>
      <vt:lpstr>Klagesang</vt:lpstr>
      <vt:lpstr>Salme 6</vt:lpstr>
      <vt:lpstr>Salme 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SALMERNES BOG</dc:title>
  <dc:creator>Jesper Bramming</dc:creator>
  <cp:lastModifiedBy>Niels von Wowern Fanøe</cp:lastModifiedBy>
  <cp:revision>16</cp:revision>
  <dcterms:created xsi:type="dcterms:W3CDTF">2020-02-27T16:17:44Z</dcterms:created>
  <dcterms:modified xsi:type="dcterms:W3CDTF">2020-03-02T09:50:18Z</dcterms:modified>
</cp:coreProperties>
</file>