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0" imgH="469" progId="TCLayout.ActiveDocument.1">
                  <p:embed/>
                </p:oleObj>
              </mc:Choice>
              <mc:Fallback>
                <p:oleObj name="think-cell Slide" r:id="rId3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521" y="231045"/>
            <a:ext cx="7660479" cy="507298"/>
          </a:xfrm>
        </p:spPr>
        <p:txBody>
          <a:bodyPr/>
          <a:lstStyle/>
          <a:p>
            <a:r>
              <a:rPr lang="da-DK" sz="2300" dirty="0"/>
              <a:t>Gud vil alles frelse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2" y="2383736"/>
            <a:ext cx="4791304" cy="2493064"/>
          </a:xfrm>
        </p:spPr>
        <p:txBody>
          <a:bodyPr>
            <a:noAutofit/>
          </a:bodyPr>
          <a:lstStyle/>
          <a:p>
            <a:r>
              <a:rPr lang="da-DK" sz="1100" dirty="0"/>
              <a:t>Jonas’ kald til at gå og forkynde omvendelse til </a:t>
            </a:r>
            <a:r>
              <a:rPr lang="da-DK" sz="1100" dirty="0" err="1"/>
              <a:t>Nineve</a:t>
            </a:r>
            <a:endParaRPr lang="da-DK" sz="1100" dirty="0"/>
          </a:p>
          <a:p>
            <a:r>
              <a:rPr lang="da-DK" sz="1100" dirty="0"/>
              <a:t>Jonas’ ser på sig selv, sit mismod, mens Gud vil alles omvendelse</a:t>
            </a:r>
          </a:p>
          <a:p>
            <a:r>
              <a:rPr lang="da-DK" sz="1100" dirty="0"/>
              <a:t>Gud lærer Jonas det rette perspektiv </a:t>
            </a:r>
            <a:endParaRPr lang="da-DK" sz="1000" dirty="0"/>
          </a:p>
          <a:p>
            <a:endParaRPr lang="da-DK" sz="1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/>
              <a:t>Jonas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07540"/>
            <a:ext cx="4791301" cy="1071121"/>
          </a:xfrm>
        </p:spPr>
        <p:txBody>
          <a:bodyPr/>
          <a:lstStyle/>
          <a:p>
            <a:pPr marL="0" indent="0">
              <a:buNone/>
            </a:pPr>
            <a:r>
              <a:rPr lang="da-DK" sz="1100" dirty="0"/>
              <a:t>Forskel på menneskers ønsker og Guds</a:t>
            </a:r>
          </a:p>
          <a:p>
            <a:pPr marL="0" indent="0">
              <a:buNone/>
            </a:pPr>
            <a:r>
              <a:rPr lang="da-DK" sz="1100" dirty="0"/>
              <a:t>Mennesket synker ned i mismod og selvmedlidenhed, mens Gud ser </a:t>
            </a:r>
            <a:r>
              <a:rPr lang="da-DK" sz="1100"/>
              <a:t>det hele fra </a:t>
            </a:r>
            <a:r>
              <a:rPr lang="da-DK" sz="1100" dirty="0"/>
              <a:t>foroven, og han løfter os op til at se, som han gør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371578"/>
            <a:ext cx="4794777" cy="1704425"/>
          </a:xfrm>
        </p:spPr>
        <p:txBody>
          <a:bodyPr/>
          <a:lstStyle/>
          <a:p>
            <a:r>
              <a:rPr lang="da-DK" sz="1200" dirty="0"/>
              <a:t>Hvorfor er det så svært for Jonas at forkynde for assyrerne</a:t>
            </a:r>
          </a:p>
          <a:p>
            <a:r>
              <a:rPr lang="da-DK" sz="1200" dirty="0"/>
              <a:t>Hvad kan forårsage mismod og selvmedlidenhed i os</a:t>
            </a:r>
          </a:p>
          <a:p>
            <a:r>
              <a:rPr lang="da-DK" sz="1200" dirty="0"/>
              <a:t>Hvad skal vi gøre, når vi rammes af mismod og selvmedlidenhed 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4702625"/>
            <a:ext cx="4791301" cy="1479198"/>
          </a:xfrm>
        </p:spPr>
        <p:txBody>
          <a:bodyPr/>
          <a:lstStyle/>
          <a:p>
            <a:endParaRPr lang="da-DK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103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Gud vil alles frelse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Jaakko Puukka</cp:lastModifiedBy>
  <cp:revision>116</cp:revision>
  <dcterms:created xsi:type="dcterms:W3CDTF">2019-08-19T18:08:22Z</dcterms:created>
  <dcterms:modified xsi:type="dcterms:W3CDTF">2023-06-16T17:19:12Z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