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90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369759"/>
            <a:ext cx="4791301" cy="25026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1071184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107540"/>
            <a:ext cx="4791301" cy="107112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371578"/>
            <a:ext cx="4768651" cy="1704425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  <a:p>
            <a:pPr lvl="0"/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4702625"/>
            <a:ext cx="4791301" cy="1479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521" y="231045"/>
            <a:ext cx="7660479" cy="507298"/>
          </a:xfrm>
        </p:spPr>
        <p:txBody>
          <a:bodyPr/>
          <a:lstStyle/>
          <a:p>
            <a:r>
              <a:rPr lang="da-DK" sz="2300" dirty="0"/>
              <a:t>Taknemlighed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5702" y="2383736"/>
            <a:ext cx="4791304" cy="2493064"/>
          </a:xfrm>
        </p:spPr>
        <p:txBody>
          <a:bodyPr>
            <a:noAutofit/>
          </a:bodyPr>
          <a:lstStyle/>
          <a:p>
            <a:r>
              <a:rPr lang="da-DK" sz="1200" dirty="0"/>
              <a:t>Jesus bliver mødt af 10 spedalske på grænsen til </a:t>
            </a:r>
            <a:r>
              <a:rPr lang="da-DK" sz="1200" dirty="0" err="1"/>
              <a:t>Samaria</a:t>
            </a:r>
            <a:r>
              <a:rPr lang="da-DK" sz="1200" dirty="0"/>
              <a:t>.</a:t>
            </a:r>
          </a:p>
          <a:p>
            <a:r>
              <a:rPr lang="da-DK" sz="1200" dirty="0"/>
              <a:t>De råber om barmhjertighed og Jesus sender dem af sted til præsterne efter Moselov.</a:t>
            </a:r>
          </a:p>
          <a:p>
            <a:r>
              <a:rPr lang="da-DK" sz="1200" dirty="0"/>
              <a:t>På deres vej helbredes de, og kun 1 vender tilbage til Jesus og takker Jesus og han bliver frelst.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1200" dirty="0"/>
              <a:t>Luk. 17:11-19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07540"/>
            <a:ext cx="4791301" cy="1071121"/>
          </a:xfrm>
        </p:spPr>
        <p:txBody>
          <a:bodyPr/>
          <a:lstStyle/>
          <a:p>
            <a:pPr marL="0" indent="0">
              <a:buNone/>
            </a:pPr>
            <a:r>
              <a:rPr lang="da-DK" sz="1100" dirty="0"/>
              <a:t>Frelsen er alene fra Gud og er til alle. Den som tager imod, for den bliver frelsen virkelighed.</a:t>
            </a:r>
          </a:p>
          <a:p>
            <a:pPr marL="0" indent="0">
              <a:buNone/>
            </a:pPr>
            <a:r>
              <a:rPr lang="da-DK" sz="1100" dirty="0"/>
              <a:t>De som ikke takker Gud. Lever for sig selv og oplever ikke frelsen 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371578"/>
            <a:ext cx="4794777" cy="1704425"/>
          </a:xfrm>
        </p:spPr>
        <p:txBody>
          <a:bodyPr/>
          <a:lstStyle/>
          <a:p>
            <a:r>
              <a:rPr lang="da-DK" sz="1200" dirty="0"/>
              <a:t>Hvorfor er det er det så vigtigt at takke</a:t>
            </a:r>
          </a:p>
          <a:p>
            <a:r>
              <a:rPr lang="da-DK" sz="1200" dirty="0"/>
              <a:t>Hvilken betydning har det, at det er den fremmede, samaritaneren, der takker Jesus </a:t>
            </a:r>
          </a:p>
          <a:p>
            <a:r>
              <a:rPr lang="da-DK" sz="1200"/>
              <a:t>Hvilke ting har vi at takke </a:t>
            </a:r>
            <a:r>
              <a:rPr lang="da-DK" sz="1200" dirty="0"/>
              <a:t>for 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4702625"/>
            <a:ext cx="4791301" cy="1479198"/>
          </a:xfrm>
        </p:spPr>
        <p:txBody>
          <a:bodyPr/>
          <a:lstStyle/>
          <a:p>
            <a:endParaRPr lang="da-DK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7803F5-6891-BD45-A643-E1B43C0AB861}"/>
              </a:ext>
            </a:extLst>
          </p:cNvPr>
          <p:cNvSpPr txBox="1"/>
          <p:nvPr/>
        </p:nvSpPr>
        <p:spPr>
          <a:xfrm>
            <a:off x="12107333" y="-28109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55C912E7-263A-1242-8E5A-A6DF1EA11F72}"/>
              </a:ext>
            </a:extLst>
          </p:cNvPr>
          <p:cNvSpPr txBox="1"/>
          <p:nvPr/>
        </p:nvSpPr>
        <p:spPr>
          <a:xfrm>
            <a:off x="4490113" y="47357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83b4fc67-7e4d-4af3-b66e-0e0e8a1422f6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119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Century Gothic</vt:lpstr>
      <vt:lpstr>Verdana</vt:lpstr>
      <vt:lpstr>Wingdings 3</vt:lpstr>
      <vt:lpstr>Wisp</vt:lpstr>
      <vt:lpstr>think-cell Slide</vt:lpstr>
      <vt:lpstr>Taknemlighed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Jaakko Puukka</cp:lastModifiedBy>
  <cp:revision>117</cp:revision>
  <dcterms:created xsi:type="dcterms:W3CDTF">2019-08-19T18:08:22Z</dcterms:created>
  <dcterms:modified xsi:type="dcterms:W3CDTF">2023-10-15T12:06:42Z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